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media1.mp4" ContentType="video/unknown"/>
  <Override PartName="/ppt/media/media2.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D2E2"/>
          </a:solidFill>
        </a:fill>
      </a:tcStyle>
    </a:wholeTbl>
    <a:band2H>
      <a:tcTxStyle b="def" i="def"/>
      <a:tcStyle>
        <a:tcBdr/>
        <a:fill>
          <a:solidFill>
            <a:srgbClr val="E8EAF1"/>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7EF"/>
          </a:solidFill>
        </a:fill>
      </a:tcStyle>
    </a:wholeTbl>
    <a:band2H>
      <a:tcTxStyle b="def" i="def"/>
      <a:tcStyle>
        <a:tcBdr/>
        <a:fill>
          <a:solidFill>
            <a:srgbClr val="E7EC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DBDF"/>
          </a:solidFill>
        </a:fill>
      </a:tcStyle>
    </a:wholeTbl>
    <a:band2H>
      <a:tcTxStyle b="def" i="def"/>
      <a:tcStyle>
        <a:tcBdr/>
        <a:fill>
          <a:solidFill>
            <a:srgbClr val="EFEE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48" name="Shape 348"/>
          <p:cNvSpPr/>
          <p:nvPr>
            <p:ph type="sldImg"/>
          </p:nvPr>
        </p:nvSpPr>
        <p:spPr>
          <a:xfrm>
            <a:off x="1143000" y="685800"/>
            <a:ext cx="4572000" cy="3429000"/>
          </a:xfrm>
          <a:prstGeom prst="rect">
            <a:avLst/>
          </a:prstGeom>
        </p:spPr>
        <p:txBody>
          <a:bodyPr/>
          <a:lstStyle/>
          <a:p>
            <a:pPr/>
          </a:p>
        </p:txBody>
      </p:sp>
      <p:sp>
        <p:nvSpPr>
          <p:cNvPr id="349" name="Shape 3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Diapositiva titolo">
    <p:spTree>
      <p:nvGrpSpPr>
        <p:cNvPr id="1" name=""/>
        <p:cNvGrpSpPr/>
        <p:nvPr/>
      </p:nvGrpSpPr>
      <p:grpSpPr>
        <a:xfrm>
          <a:off x="0" y="0"/>
          <a:ext cx="0" cy="0"/>
          <a:chOff x="0" y="0"/>
          <a:chExt cx="0" cy="0"/>
        </a:xfrm>
      </p:grpSpPr>
      <p:sp>
        <p:nvSpPr>
          <p:cNvPr id="13" name="Segnaposto immagine 9"/>
          <p:cNvSpPr/>
          <p:nvPr>
            <p:ph type="pic" idx="21"/>
          </p:nvPr>
        </p:nvSpPr>
        <p:spPr>
          <a:xfrm>
            <a:off x="0" y="0"/>
            <a:ext cx="12192000" cy="6858000"/>
          </a:xfrm>
          <a:prstGeom prst="rect">
            <a:avLst/>
          </a:prstGeom>
        </p:spPr>
        <p:txBody>
          <a:bodyPr lIns="91439" tIns="45719" rIns="91439" bIns="45719">
            <a:noAutofit/>
          </a:bodyPr>
          <a:lstStyle/>
          <a:p>
            <a:pPr/>
          </a:p>
        </p:txBody>
      </p:sp>
      <p:sp>
        <p:nvSpPr>
          <p:cNvPr id="14" name="Corpo livello uno…"/>
          <p:cNvSpPr txBox="1"/>
          <p:nvPr>
            <p:ph type="body" sz="quarter" idx="1"/>
          </p:nvPr>
        </p:nvSpPr>
        <p:spPr>
          <a:xfrm>
            <a:off x="1212850" y="4508500"/>
            <a:ext cx="5118100" cy="1279653"/>
          </a:xfrm>
          <a:prstGeom prst="rect">
            <a:avLst/>
          </a:prstGeom>
        </p:spPr>
        <p:txBody>
          <a:bodyPr lIns="45719" tIns="45719" rIns="45719" bIns="45719"/>
          <a:lstStyle>
            <a:lvl1pPr marL="0" indent="0">
              <a:buClrTx/>
              <a:buSzTx/>
              <a:buNone/>
              <a:defRPr cap="all" spc="200" sz="2400">
                <a:solidFill>
                  <a:srgbClr val="FFFFFF"/>
                </a:solidFill>
              </a:defRPr>
            </a:lvl1pPr>
            <a:lvl2pPr marL="0" indent="457200">
              <a:buClrTx/>
              <a:buSzTx/>
              <a:buNone/>
              <a:defRPr cap="all" spc="200" sz="2400">
                <a:solidFill>
                  <a:srgbClr val="FFFFFF"/>
                </a:solidFill>
              </a:defRPr>
            </a:lvl2pPr>
            <a:lvl3pPr marL="0" indent="914400">
              <a:buClrTx/>
              <a:buSzTx/>
              <a:buNone/>
              <a:defRPr cap="all" spc="200" sz="2400">
                <a:solidFill>
                  <a:srgbClr val="FFFFFF"/>
                </a:solidFill>
              </a:defRPr>
            </a:lvl3pPr>
            <a:lvl4pPr marL="0" indent="1371600">
              <a:buClrTx/>
              <a:buSzTx/>
              <a:buNone/>
              <a:defRPr cap="all" spc="200" sz="2400">
                <a:solidFill>
                  <a:srgbClr val="FFFFFF"/>
                </a:solidFill>
              </a:defRPr>
            </a:lvl4pPr>
            <a:lvl5pPr marL="0" indent="1828800">
              <a:buClrTx/>
              <a:buSzTx/>
              <a:buNone/>
              <a:defRPr cap="all" spc="200" sz="2400">
                <a:solidFill>
                  <a:srgbClr val="FFFFFF"/>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15" name="Titolo Testo"/>
          <p:cNvSpPr txBox="1"/>
          <p:nvPr>
            <p:ph type="title"/>
          </p:nvPr>
        </p:nvSpPr>
        <p:spPr>
          <a:xfrm>
            <a:off x="1212850" y="2057400"/>
            <a:ext cx="5118100" cy="1929066"/>
          </a:xfrm>
          <a:prstGeom prst="rect">
            <a:avLst/>
          </a:prstGeom>
        </p:spPr>
        <p:txBody>
          <a:bodyPr/>
          <a:lstStyle>
            <a:lvl1pPr>
              <a:defRPr sz="5400">
                <a:solidFill>
                  <a:srgbClr val="FFFFFF"/>
                </a:solidFill>
              </a:defRPr>
            </a:lvl1pPr>
          </a:lstStyle>
          <a:p>
            <a:pPr/>
            <a:r>
              <a:t>Titolo Testo</a:t>
            </a:r>
          </a:p>
        </p:txBody>
      </p:sp>
      <p:sp>
        <p:nvSpPr>
          <p:cNvPr id="1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Diapositiva titolo">
    <p:spTree>
      <p:nvGrpSpPr>
        <p:cNvPr id="1" name=""/>
        <p:cNvGrpSpPr/>
        <p:nvPr/>
      </p:nvGrpSpPr>
      <p:grpSpPr>
        <a:xfrm>
          <a:off x="0" y="0"/>
          <a:ext cx="0" cy="0"/>
          <a:chOff x="0" y="0"/>
          <a:chExt cx="0" cy="0"/>
        </a:xfrm>
      </p:grpSpPr>
      <p:sp>
        <p:nvSpPr>
          <p:cNvPr id="23" name="Parallelogramma 14"/>
          <p:cNvSpPr/>
          <p:nvPr/>
        </p:nvSpPr>
        <p:spPr>
          <a:xfrm>
            <a:off x="7972121" y="0"/>
            <a:ext cx="2857501"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24" name="Rettangolo 11"/>
          <p:cNvSpPr/>
          <p:nvPr/>
        </p:nvSpPr>
        <p:spPr>
          <a:xfrm>
            <a:off x="4653264" y="0"/>
            <a:ext cx="139934" cy="6858000"/>
          </a:xfrm>
          <a:prstGeom prst="rect">
            <a:avLst/>
          </a:prstGeom>
          <a:solidFill>
            <a:srgbClr val="9CCEC7"/>
          </a:solidFill>
          <a:ln w="12700">
            <a:miter lim="400000"/>
          </a:ln>
        </p:spPr>
        <p:txBody>
          <a:bodyPr lIns="45719" rIns="45719" anchor="ctr"/>
          <a:lstStyle/>
          <a:p>
            <a:pPr algn="ctr">
              <a:defRPr>
                <a:solidFill>
                  <a:srgbClr val="FFFFFF"/>
                </a:solidFill>
              </a:defRPr>
            </a:pPr>
          </a:p>
        </p:txBody>
      </p:sp>
      <p:sp>
        <p:nvSpPr>
          <p:cNvPr id="25" name="Titolo Testo"/>
          <p:cNvSpPr txBox="1"/>
          <p:nvPr>
            <p:ph type="title"/>
          </p:nvPr>
        </p:nvSpPr>
        <p:spPr>
          <a:xfrm>
            <a:off x="6629400" y="758951"/>
            <a:ext cx="4526280" cy="3227516"/>
          </a:xfrm>
          <a:prstGeom prst="rect">
            <a:avLst/>
          </a:prstGeom>
        </p:spPr>
        <p:txBody>
          <a:bodyPr/>
          <a:lstStyle>
            <a:lvl1pPr>
              <a:defRPr sz="6000">
                <a:solidFill>
                  <a:srgbClr val="374D81"/>
                </a:solidFill>
              </a:defRPr>
            </a:lvl1pPr>
          </a:lstStyle>
          <a:p>
            <a:pPr/>
            <a:r>
              <a:t>Titolo Testo</a:t>
            </a:r>
          </a:p>
        </p:txBody>
      </p:sp>
      <p:sp>
        <p:nvSpPr>
          <p:cNvPr id="26" name="Corpo livello uno…"/>
          <p:cNvSpPr txBox="1"/>
          <p:nvPr>
            <p:ph type="body" sz="quarter" idx="1"/>
          </p:nvPr>
        </p:nvSpPr>
        <p:spPr>
          <a:xfrm>
            <a:off x="6632171" y="4508500"/>
            <a:ext cx="4526281" cy="1279653"/>
          </a:xfrm>
          <a:prstGeom prst="rect">
            <a:avLst/>
          </a:prstGeom>
        </p:spPr>
        <p:txBody>
          <a:bodyPr lIns="45719" tIns="45719" rIns="45719" bIns="45719"/>
          <a:lstStyle>
            <a:lvl1pPr marL="0" indent="0">
              <a:buClrTx/>
              <a:buSzTx/>
              <a:buNone/>
              <a:defRPr b="1" cap="all" spc="200" sz="2400">
                <a:solidFill>
                  <a:srgbClr val="9CCEC7"/>
                </a:solidFill>
              </a:defRPr>
            </a:lvl1pPr>
            <a:lvl2pPr marL="0" indent="457200">
              <a:buClrTx/>
              <a:buSzTx/>
              <a:buNone/>
              <a:defRPr b="1" cap="all" spc="200" sz="2400">
                <a:solidFill>
                  <a:srgbClr val="9CCEC7"/>
                </a:solidFill>
              </a:defRPr>
            </a:lvl2pPr>
            <a:lvl3pPr marL="0" indent="914400">
              <a:buClrTx/>
              <a:buSzTx/>
              <a:buNone/>
              <a:defRPr b="1" cap="all" spc="200" sz="2400">
                <a:solidFill>
                  <a:srgbClr val="9CCEC7"/>
                </a:solidFill>
              </a:defRPr>
            </a:lvl3pPr>
            <a:lvl4pPr marL="0" indent="1371600">
              <a:buClrTx/>
              <a:buSzTx/>
              <a:buNone/>
              <a:defRPr b="1" cap="all" spc="200" sz="2400">
                <a:solidFill>
                  <a:srgbClr val="9CCEC7"/>
                </a:solidFill>
              </a:defRPr>
            </a:lvl4pPr>
            <a:lvl5pPr marL="0" indent="1828800">
              <a:buClrTx/>
              <a:buSzTx/>
              <a:buNone/>
              <a:defRPr b="1" cap="all" spc="200" sz="2400">
                <a:solidFill>
                  <a:srgbClr val="9CCEC7"/>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27" name="Rettangolo 10"/>
          <p:cNvSpPr/>
          <p:nvPr/>
        </p:nvSpPr>
        <p:spPr>
          <a:xfrm>
            <a:off x="4577160" y="3840"/>
            <a:ext cx="139934" cy="6858001"/>
          </a:xfrm>
          <a:prstGeom prst="rect">
            <a:avLst/>
          </a:prstGeom>
          <a:solidFill>
            <a:srgbClr val="374D81"/>
          </a:solidFill>
          <a:ln w="12700">
            <a:miter lim="400000"/>
          </a:ln>
        </p:spPr>
        <p:txBody>
          <a:bodyPr lIns="45719" rIns="45719" anchor="ctr"/>
          <a:lstStyle/>
          <a:p>
            <a:pPr algn="ctr">
              <a:defRPr>
                <a:solidFill>
                  <a:srgbClr val="FFFFFF"/>
                </a:solidFill>
              </a:defRPr>
            </a:pPr>
          </a:p>
        </p:txBody>
      </p:sp>
      <p:pic>
        <p:nvPicPr>
          <p:cNvPr id="28" name="Immagine 8" descr="Immagine 8"/>
          <p:cNvPicPr>
            <a:picLocks noChangeAspect="1"/>
          </p:cNvPicPr>
          <p:nvPr/>
        </p:nvPicPr>
        <p:blipFill>
          <a:blip r:embed="rId2">
            <a:extLst/>
          </a:blip>
          <a:stretch>
            <a:fillRect/>
          </a:stretch>
        </p:blipFill>
        <p:spPr>
          <a:xfrm>
            <a:off x="-223246" y="0"/>
            <a:ext cx="4800406" cy="6858000"/>
          </a:xfrm>
          <a:prstGeom prst="rect">
            <a:avLst/>
          </a:prstGeom>
          <a:ln w="12700">
            <a:miter lim="400000"/>
          </a:ln>
        </p:spPr>
      </p:pic>
      <p:sp>
        <p:nvSpPr>
          <p:cNvPr id="2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contenuto">
    <p:spTree>
      <p:nvGrpSpPr>
        <p:cNvPr id="1" name=""/>
        <p:cNvGrpSpPr/>
        <p:nvPr/>
      </p:nvGrpSpPr>
      <p:grpSpPr>
        <a:xfrm>
          <a:off x="0" y="0"/>
          <a:ext cx="0" cy="0"/>
          <a:chOff x="0" y="0"/>
          <a:chExt cx="0" cy="0"/>
        </a:xfrm>
      </p:grpSpPr>
      <p:sp>
        <p:nvSpPr>
          <p:cNvPr id="36" name="Titolo Testo"/>
          <p:cNvSpPr txBox="1"/>
          <p:nvPr>
            <p:ph type="title"/>
          </p:nvPr>
        </p:nvSpPr>
        <p:spPr>
          <a:prstGeom prst="rect">
            <a:avLst/>
          </a:prstGeom>
        </p:spPr>
        <p:txBody>
          <a:bodyPr/>
          <a:lstStyle/>
          <a:p>
            <a:pPr/>
            <a:r>
              <a:t>Titolo Testo</a:t>
            </a:r>
          </a:p>
        </p:txBody>
      </p:sp>
      <p:sp>
        <p:nvSpPr>
          <p:cNvPr id="37" name="Corpo livello uno…"/>
          <p:cNvSpPr txBox="1"/>
          <p:nvPr>
            <p:ph type="body" idx="1"/>
          </p:nvPr>
        </p:nvSpPr>
        <p:spPr>
          <a:xfrm>
            <a:off x="1216548" y="2108200"/>
            <a:ext cx="10058401" cy="3760892"/>
          </a:xfrm>
          <a:prstGeom prst="rect">
            <a:avLst/>
          </a:prstGeom>
        </p:spPr>
        <p:txBody>
          <a:bodyPr/>
          <a:lstStyle/>
          <a:p>
            <a:pPr/>
            <a:r>
              <a:t>Corpo livello uno</a:t>
            </a:r>
          </a:p>
          <a:p>
            <a:pPr lvl="1"/>
            <a:r>
              <a:t>Corpo livello due</a:t>
            </a:r>
          </a:p>
          <a:p>
            <a:pPr lvl="2"/>
            <a:r>
              <a:t>Corpo livello tre</a:t>
            </a:r>
          </a:p>
          <a:p>
            <a:pPr lvl="3"/>
            <a:r>
              <a:t>Corpo livello quattro</a:t>
            </a:r>
          </a:p>
          <a:p>
            <a:pPr lvl="4"/>
            <a:r>
              <a:t>Corpo livello cinque</a:t>
            </a:r>
          </a:p>
        </p:txBody>
      </p:sp>
      <p:sp>
        <p:nvSpPr>
          <p:cNvPr id="3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ntestazione sezione">
    <p:spTree>
      <p:nvGrpSpPr>
        <p:cNvPr id="1" name=""/>
        <p:cNvGrpSpPr/>
        <p:nvPr/>
      </p:nvGrpSpPr>
      <p:grpSpPr>
        <a:xfrm>
          <a:off x="0" y="0"/>
          <a:ext cx="0" cy="0"/>
          <a:chOff x="0" y="0"/>
          <a:chExt cx="0" cy="0"/>
        </a:xfrm>
      </p:grpSpPr>
      <p:sp>
        <p:nvSpPr>
          <p:cNvPr id="45" name="Parallelogramma 14"/>
          <p:cNvSpPr/>
          <p:nvPr/>
        </p:nvSpPr>
        <p:spPr>
          <a:xfrm>
            <a:off x="7972121" y="0"/>
            <a:ext cx="2857501"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46" name="Segnaposto immagine 9"/>
          <p:cNvSpPr/>
          <p:nvPr>
            <p:ph type="pic" idx="21"/>
          </p:nvPr>
        </p:nvSpPr>
        <p:spPr>
          <a:xfrm>
            <a:off x="0" y="0"/>
            <a:ext cx="6311900" cy="6858000"/>
          </a:xfrm>
          <a:prstGeom prst="rect">
            <a:avLst/>
          </a:prstGeom>
        </p:spPr>
        <p:txBody>
          <a:bodyPr lIns="91439" tIns="45719" rIns="91439" bIns="45719">
            <a:noAutofit/>
          </a:bodyPr>
          <a:lstStyle/>
          <a:p>
            <a:pPr/>
          </a:p>
        </p:txBody>
      </p:sp>
      <p:sp>
        <p:nvSpPr>
          <p:cNvPr id="47" name="Rettangolo 12"/>
          <p:cNvSpPr/>
          <p:nvPr/>
        </p:nvSpPr>
        <p:spPr>
          <a:xfrm>
            <a:off x="2451099" y="3568700"/>
            <a:ext cx="8721726" cy="2308225"/>
          </a:xfrm>
          <a:prstGeom prst="rect">
            <a:avLst/>
          </a:prstGeom>
          <a:solidFill>
            <a:schemeClr val="accent1"/>
          </a:solidFill>
          <a:ln w="12700">
            <a:miter lim="400000"/>
          </a:ln>
        </p:spPr>
        <p:txBody>
          <a:bodyPr lIns="45719" rIns="45719" anchor="b"/>
          <a:lstStyle/>
          <a:p>
            <a:pPr algn="ctr">
              <a:defRPr sz="1400">
                <a:solidFill>
                  <a:srgbClr val="FFFFFF"/>
                </a:solidFill>
              </a:defRPr>
            </a:pPr>
          </a:p>
        </p:txBody>
      </p:sp>
      <p:sp>
        <p:nvSpPr>
          <p:cNvPr id="48" name="Titolo Testo"/>
          <p:cNvSpPr txBox="1"/>
          <p:nvPr>
            <p:ph type="title"/>
          </p:nvPr>
        </p:nvSpPr>
        <p:spPr>
          <a:xfrm>
            <a:off x="2641599" y="3746500"/>
            <a:ext cx="8331203" cy="1308100"/>
          </a:xfrm>
          <a:prstGeom prst="rect">
            <a:avLst/>
          </a:prstGeom>
        </p:spPr>
        <p:txBody>
          <a:bodyPr/>
          <a:lstStyle>
            <a:lvl1pPr>
              <a:defRPr>
                <a:solidFill>
                  <a:srgbClr val="FFFFFF"/>
                </a:solidFill>
              </a:defRPr>
            </a:lvl1pPr>
          </a:lstStyle>
          <a:p>
            <a:pPr/>
            <a:r>
              <a:t>Titolo Testo</a:t>
            </a:r>
          </a:p>
        </p:txBody>
      </p:sp>
      <p:sp>
        <p:nvSpPr>
          <p:cNvPr id="49" name="Corpo livello uno…"/>
          <p:cNvSpPr txBox="1"/>
          <p:nvPr>
            <p:ph type="body" sz="quarter" idx="1"/>
          </p:nvPr>
        </p:nvSpPr>
        <p:spPr>
          <a:xfrm>
            <a:off x="2641600" y="5219700"/>
            <a:ext cx="8331201" cy="586741"/>
          </a:xfrm>
          <a:prstGeom prst="rect">
            <a:avLst/>
          </a:prstGeom>
        </p:spPr>
        <p:txBody>
          <a:bodyPr lIns="45719" tIns="45719" rIns="45719" bIns="45719"/>
          <a:lstStyle>
            <a:lvl1pPr marL="0" indent="0">
              <a:buClrTx/>
              <a:buSzTx/>
              <a:buNone/>
              <a:defRPr cap="all" spc="200" sz="2400">
                <a:solidFill>
                  <a:srgbClr val="FFFFFF"/>
                </a:solidFill>
              </a:defRPr>
            </a:lvl1pPr>
            <a:lvl2pPr marL="0" indent="457200">
              <a:buClrTx/>
              <a:buSzTx/>
              <a:buNone/>
              <a:defRPr cap="all" spc="200" sz="2400">
                <a:solidFill>
                  <a:srgbClr val="FFFFFF"/>
                </a:solidFill>
              </a:defRPr>
            </a:lvl2pPr>
            <a:lvl3pPr marL="0" indent="914400">
              <a:buClrTx/>
              <a:buSzTx/>
              <a:buNone/>
              <a:defRPr cap="all" spc="200" sz="2400">
                <a:solidFill>
                  <a:srgbClr val="FFFFFF"/>
                </a:solidFill>
              </a:defRPr>
            </a:lvl3pPr>
            <a:lvl4pPr marL="0" indent="1371600">
              <a:buClrTx/>
              <a:buSzTx/>
              <a:buNone/>
              <a:defRPr cap="all" spc="200" sz="2400">
                <a:solidFill>
                  <a:srgbClr val="FFFFFF"/>
                </a:solidFill>
              </a:defRPr>
            </a:lvl4pPr>
            <a:lvl5pPr marL="0" indent="1828800">
              <a:buClrTx/>
              <a:buSzTx/>
              <a:buNone/>
              <a:defRPr cap="all" spc="200" sz="2400">
                <a:solidFill>
                  <a:srgbClr val="FFFFFF"/>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50" name="Rettangolo 13"/>
          <p:cNvSpPr/>
          <p:nvPr/>
        </p:nvSpPr>
        <p:spPr>
          <a:xfrm>
            <a:off x="3752850" y="3469101"/>
            <a:ext cx="5118100" cy="125667"/>
          </a:xfrm>
          <a:prstGeom prst="rect">
            <a:avLst/>
          </a:prstGeom>
          <a:solidFill>
            <a:srgbClr val="242852"/>
          </a:solidFill>
          <a:ln w="12700">
            <a:miter lim="400000"/>
          </a:ln>
        </p:spPr>
        <p:txBody>
          <a:bodyPr lIns="45719" rIns="45719" anchor="ctr"/>
          <a:lstStyle/>
          <a:p>
            <a:pPr algn="ctr">
              <a:defRPr>
                <a:solidFill>
                  <a:srgbClr val="FFFFFF"/>
                </a:solidFill>
              </a:defRPr>
            </a:pPr>
          </a:p>
        </p:txBody>
      </p:sp>
      <p:sp>
        <p:nvSpPr>
          <p:cNvPr id="5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Intestazione della sezione">
    <p:spTree>
      <p:nvGrpSpPr>
        <p:cNvPr id="1" name=""/>
        <p:cNvGrpSpPr/>
        <p:nvPr/>
      </p:nvGrpSpPr>
      <p:grpSpPr>
        <a:xfrm>
          <a:off x="0" y="0"/>
          <a:ext cx="0" cy="0"/>
          <a:chOff x="0" y="0"/>
          <a:chExt cx="0" cy="0"/>
        </a:xfrm>
      </p:grpSpPr>
      <p:sp>
        <p:nvSpPr>
          <p:cNvPr id="58" name="Segnaposto immagine 9"/>
          <p:cNvSpPr/>
          <p:nvPr>
            <p:ph type="pic" idx="21"/>
          </p:nvPr>
        </p:nvSpPr>
        <p:spPr>
          <a:xfrm>
            <a:off x="0" y="0"/>
            <a:ext cx="12192000" cy="6858000"/>
          </a:xfrm>
          <a:prstGeom prst="rect">
            <a:avLst/>
          </a:prstGeom>
        </p:spPr>
        <p:txBody>
          <a:bodyPr lIns="91439" tIns="45719" rIns="91439" bIns="45719">
            <a:noAutofit/>
          </a:bodyPr>
          <a:lstStyle/>
          <a:p>
            <a:pPr/>
          </a:p>
        </p:txBody>
      </p:sp>
      <p:sp>
        <p:nvSpPr>
          <p:cNvPr id="59" name="Rettangolo 12"/>
          <p:cNvSpPr/>
          <p:nvPr/>
        </p:nvSpPr>
        <p:spPr>
          <a:xfrm>
            <a:off x="1735138" y="3568700"/>
            <a:ext cx="8721726" cy="2308225"/>
          </a:xfrm>
          <a:prstGeom prst="rect">
            <a:avLst/>
          </a:prstGeom>
          <a:solidFill>
            <a:schemeClr val="accent1"/>
          </a:solidFill>
          <a:ln w="12700">
            <a:miter lim="400000"/>
          </a:ln>
        </p:spPr>
        <p:txBody>
          <a:bodyPr lIns="45719" rIns="45719" anchor="b"/>
          <a:lstStyle/>
          <a:p>
            <a:pPr algn="ctr">
              <a:defRPr sz="1400">
                <a:solidFill>
                  <a:srgbClr val="FFFFFF"/>
                </a:solidFill>
              </a:defRPr>
            </a:pPr>
          </a:p>
        </p:txBody>
      </p:sp>
      <p:sp>
        <p:nvSpPr>
          <p:cNvPr id="60" name="Titolo Testo"/>
          <p:cNvSpPr txBox="1"/>
          <p:nvPr>
            <p:ph type="title"/>
          </p:nvPr>
        </p:nvSpPr>
        <p:spPr>
          <a:xfrm>
            <a:off x="1930399" y="3746500"/>
            <a:ext cx="8331203" cy="1308100"/>
          </a:xfrm>
          <a:prstGeom prst="rect">
            <a:avLst/>
          </a:prstGeom>
        </p:spPr>
        <p:txBody>
          <a:bodyPr/>
          <a:lstStyle>
            <a:lvl1pPr algn="ctr">
              <a:defRPr>
                <a:solidFill>
                  <a:srgbClr val="FFFFFF"/>
                </a:solidFill>
              </a:defRPr>
            </a:lvl1pPr>
          </a:lstStyle>
          <a:p>
            <a:pPr/>
            <a:r>
              <a:t>Titolo Testo</a:t>
            </a:r>
          </a:p>
        </p:txBody>
      </p:sp>
      <p:sp>
        <p:nvSpPr>
          <p:cNvPr id="61" name="Corpo livello uno…"/>
          <p:cNvSpPr txBox="1"/>
          <p:nvPr>
            <p:ph type="body" sz="quarter" idx="1"/>
          </p:nvPr>
        </p:nvSpPr>
        <p:spPr>
          <a:xfrm>
            <a:off x="1930400" y="5219700"/>
            <a:ext cx="8331201" cy="586741"/>
          </a:xfrm>
          <a:prstGeom prst="rect">
            <a:avLst/>
          </a:prstGeom>
        </p:spPr>
        <p:txBody>
          <a:bodyPr lIns="45719" tIns="45719" rIns="45719" bIns="45719"/>
          <a:lstStyle>
            <a:lvl1pPr marL="0" indent="0" algn="ctr">
              <a:buClrTx/>
              <a:buSzTx/>
              <a:buNone/>
              <a:defRPr cap="all" spc="200" sz="2400">
                <a:solidFill>
                  <a:srgbClr val="FFFFFF"/>
                </a:solidFill>
              </a:defRPr>
            </a:lvl1pPr>
            <a:lvl2pPr marL="0" indent="457200" algn="ctr">
              <a:buClrTx/>
              <a:buSzTx/>
              <a:buNone/>
              <a:defRPr cap="all" spc="200" sz="2400">
                <a:solidFill>
                  <a:srgbClr val="FFFFFF"/>
                </a:solidFill>
              </a:defRPr>
            </a:lvl2pPr>
            <a:lvl3pPr marL="0" indent="914400" algn="ctr">
              <a:buClrTx/>
              <a:buSzTx/>
              <a:buNone/>
              <a:defRPr cap="all" spc="200" sz="2400">
                <a:solidFill>
                  <a:srgbClr val="FFFFFF"/>
                </a:solidFill>
              </a:defRPr>
            </a:lvl3pPr>
            <a:lvl4pPr marL="0" indent="1371600" algn="ctr">
              <a:buClrTx/>
              <a:buSzTx/>
              <a:buNone/>
              <a:defRPr cap="all" spc="200" sz="2400">
                <a:solidFill>
                  <a:srgbClr val="FFFFFF"/>
                </a:solidFill>
              </a:defRPr>
            </a:lvl4pPr>
            <a:lvl5pPr marL="0" indent="1828800" algn="ctr">
              <a:buClrTx/>
              <a:buSzTx/>
              <a:buNone/>
              <a:defRPr cap="all" spc="200" sz="2400">
                <a:solidFill>
                  <a:srgbClr val="FFFFFF"/>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62" name="Rettangolo 13"/>
          <p:cNvSpPr/>
          <p:nvPr/>
        </p:nvSpPr>
        <p:spPr>
          <a:xfrm>
            <a:off x="3536950" y="3469101"/>
            <a:ext cx="5118100" cy="125667"/>
          </a:xfrm>
          <a:prstGeom prst="rect">
            <a:avLst/>
          </a:prstGeom>
          <a:solidFill>
            <a:srgbClr val="242852"/>
          </a:solidFill>
          <a:ln w="12700">
            <a:miter lim="400000"/>
          </a:ln>
        </p:spPr>
        <p:txBody>
          <a:bodyPr lIns="45719" rIns="45719" anchor="ctr"/>
          <a:lstStyle/>
          <a:p>
            <a:pPr algn="ctr">
              <a:defRPr>
                <a:solidFill>
                  <a:srgbClr val="FFFFFF"/>
                </a:solidFill>
              </a:defRPr>
            </a:pPr>
          </a:p>
        </p:txBody>
      </p:sp>
      <p:sp>
        <p:nvSpPr>
          <p:cNvPr id="6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ue contenuti">
    <p:spTree>
      <p:nvGrpSpPr>
        <p:cNvPr id="1" name=""/>
        <p:cNvGrpSpPr/>
        <p:nvPr/>
      </p:nvGrpSpPr>
      <p:grpSpPr>
        <a:xfrm>
          <a:off x="0" y="0"/>
          <a:ext cx="0" cy="0"/>
          <a:chOff x="0" y="0"/>
          <a:chExt cx="0" cy="0"/>
        </a:xfrm>
      </p:grpSpPr>
      <p:sp>
        <p:nvSpPr>
          <p:cNvPr id="70" name="Titolo Testo"/>
          <p:cNvSpPr txBox="1"/>
          <p:nvPr>
            <p:ph type="title"/>
          </p:nvPr>
        </p:nvSpPr>
        <p:spPr>
          <a:prstGeom prst="rect">
            <a:avLst/>
          </a:prstGeom>
        </p:spPr>
        <p:txBody>
          <a:bodyPr/>
          <a:lstStyle/>
          <a:p>
            <a:pPr/>
            <a:r>
              <a:t>Titolo Testo</a:t>
            </a:r>
          </a:p>
        </p:txBody>
      </p:sp>
      <p:sp>
        <p:nvSpPr>
          <p:cNvPr id="71" name="Corpo livello uno…"/>
          <p:cNvSpPr txBox="1"/>
          <p:nvPr>
            <p:ph type="body" sz="half" idx="1"/>
          </p:nvPr>
        </p:nvSpPr>
        <p:spPr>
          <a:xfrm>
            <a:off x="1097280" y="2120900"/>
            <a:ext cx="4639737" cy="3748193"/>
          </a:xfrm>
          <a:prstGeom prst="rect">
            <a:avLst/>
          </a:prstGeom>
        </p:spPr>
        <p:txBody>
          <a:bodyPr/>
          <a:lstStyle/>
          <a:p>
            <a:pPr/>
            <a:r>
              <a:t>Corpo livello uno</a:t>
            </a:r>
          </a:p>
          <a:p>
            <a:pPr lvl="1"/>
            <a:r>
              <a:t>Corpo livello due</a:t>
            </a:r>
          </a:p>
          <a:p>
            <a:pPr lvl="2"/>
            <a:r>
              <a:t>Corpo livello tre</a:t>
            </a:r>
          </a:p>
          <a:p>
            <a:pPr lvl="3"/>
            <a:r>
              <a:t>Corpo livello quattro</a:t>
            </a:r>
          </a:p>
          <a:p>
            <a:pPr lvl="4"/>
            <a:r>
              <a:t>Corpo livello cinque</a:t>
            </a:r>
          </a:p>
        </p:txBody>
      </p:sp>
      <p:sp>
        <p:nvSpPr>
          <p:cNvPr id="7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fronto">
    <p:spTree>
      <p:nvGrpSpPr>
        <p:cNvPr id="1" name=""/>
        <p:cNvGrpSpPr/>
        <p:nvPr/>
      </p:nvGrpSpPr>
      <p:grpSpPr>
        <a:xfrm>
          <a:off x="0" y="0"/>
          <a:ext cx="0" cy="0"/>
          <a:chOff x="0" y="0"/>
          <a:chExt cx="0" cy="0"/>
        </a:xfrm>
      </p:grpSpPr>
      <p:sp>
        <p:nvSpPr>
          <p:cNvPr id="79" name="Titolo Testo"/>
          <p:cNvSpPr txBox="1"/>
          <p:nvPr>
            <p:ph type="title"/>
          </p:nvPr>
        </p:nvSpPr>
        <p:spPr>
          <a:prstGeom prst="rect">
            <a:avLst/>
          </a:prstGeom>
        </p:spPr>
        <p:txBody>
          <a:bodyPr/>
          <a:lstStyle/>
          <a:p>
            <a:pPr/>
            <a:r>
              <a:t>Titolo Testo</a:t>
            </a:r>
          </a:p>
        </p:txBody>
      </p:sp>
      <p:sp>
        <p:nvSpPr>
          <p:cNvPr id="80" name="Corpo livello uno…"/>
          <p:cNvSpPr txBox="1"/>
          <p:nvPr>
            <p:ph type="body" sz="quarter" idx="1"/>
          </p:nvPr>
        </p:nvSpPr>
        <p:spPr>
          <a:xfrm>
            <a:off x="1097280" y="2057400"/>
            <a:ext cx="4639737" cy="736282"/>
          </a:xfrm>
          <a:prstGeom prst="rect">
            <a:avLst/>
          </a:prstGeom>
        </p:spPr>
        <p:txBody>
          <a:bodyPr lIns="45719" tIns="45719" rIns="45719" bIns="45719" anchor="ctr"/>
          <a:lstStyle>
            <a:lvl1pPr marL="0" indent="0">
              <a:buClrTx/>
              <a:buSzTx/>
              <a:buNone/>
              <a:defRPr b="1" cap="all" sz="2400">
                <a:solidFill>
                  <a:schemeClr val="accent1"/>
                </a:solidFill>
              </a:defRPr>
            </a:lvl1pPr>
            <a:lvl2pPr marL="0" indent="457200">
              <a:buClrTx/>
              <a:buSzTx/>
              <a:buNone/>
              <a:defRPr b="1" cap="all" sz="2400">
                <a:solidFill>
                  <a:schemeClr val="accent1"/>
                </a:solidFill>
              </a:defRPr>
            </a:lvl2pPr>
            <a:lvl3pPr marL="0" indent="914400">
              <a:buClrTx/>
              <a:buSzTx/>
              <a:buNone/>
              <a:defRPr b="1" cap="all" sz="2400">
                <a:solidFill>
                  <a:schemeClr val="accent1"/>
                </a:solidFill>
              </a:defRPr>
            </a:lvl3pPr>
            <a:lvl4pPr marL="0" indent="1371600">
              <a:buClrTx/>
              <a:buSzTx/>
              <a:buNone/>
              <a:defRPr b="1" cap="all" sz="2400">
                <a:solidFill>
                  <a:schemeClr val="accent1"/>
                </a:solidFill>
              </a:defRPr>
            </a:lvl4pPr>
            <a:lvl5pPr marL="0" indent="1828800">
              <a:buClrTx/>
              <a:buSzTx/>
              <a:buNone/>
              <a:defRPr b="1" cap="all" sz="2400">
                <a:solidFill>
                  <a:schemeClr val="accent1"/>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81" name="Segnaposto testo 4"/>
          <p:cNvSpPr/>
          <p:nvPr>
            <p:ph type="body" sz="quarter" idx="21"/>
          </p:nvPr>
        </p:nvSpPr>
        <p:spPr>
          <a:xfrm>
            <a:off x="6515944" y="2057400"/>
            <a:ext cx="4639737" cy="736282"/>
          </a:xfrm>
          <a:prstGeom prst="rect">
            <a:avLst/>
          </a:prstGeom>
        </p:spPr>
        <p:txBody>
          <a:bodyPr lIns="45719" tIns="45719" rIns="45719" bIns="45719" anchor="ctr"/>
          <a:lstStyle/>
          <a:p>
            <a:pPr marL="0" indent="0">
              <a:buClrTx/>
              <a:buSzTx/>
              <a:buNone/>
              <a:defRPr b="1" cap="all" sz="2400">
                <a:solidFill>
                  <a:schemeClr val="accent1"/>
                </a:solidFill>
              </a:defRPr>
            </a:pPr>
          </a:p>
        </p:txBody>
      </p:sp>
      <p:sp>
        <p:nvSpPr>
          <p:cNvPr id="8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titolo">
    <p:spTree>
      <p:nvGrpSpPr>
        <p:cNvPr id="1" name=""/>
        <p:cNvGrpSpPr/>
        <p:nvPr/>
      </p:nvGrpSpPr>
      <p:grpSpPr>
        <a:xfrm>
          <a:off x="0" y="0"/>
          <a:ext cx="0" cy="0"/>
          <a:chOff x="0" y="0"/>
          <a:chExt cx="0" cy="0"/>
        </a:xfrm>
      </p:grpSpPr>
      <p:sp>
        <p:nvSpPr>
          <p:cNvPr id="89" name="Titolo Testo"/>
          <p:cNvSpPr txBox="1"/>
          <p:nvPr>
            <p:ph type="title"/>
          </p:nvPr>
        </p:nvSpPr>
        <p:spPr>
          <a:prstGeom prst="rect">
            <a:avLst/>
          </a:prstGeom>
        </p:spPr>
        <p:txBody>
          <a:bodyPr/>
          <a:lstStyle/>
          <a:p>
            <a:pPr/>
            <a:r>
              <a:t>Titolo Testo</a:t>
            </a:r>
          </a:p>
        </p:txBody>
      </p:sp>
      <p:sp>
        <p:nvSpPr>
          <p:cNvPr id="90"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uoto">
    <p:spTree>
      <p:nvGrpSpPr>
        <p:cNvPr id="1" name=""/>
        <p:cNvGrpSpPr/>
        <p:nvPr/>
      </p:nvGrpSpPr>
      <p:grpSpPr>
        <a:xfrm>
          <a:off x="0" y="0"/>
          <a:ext cx="0" cy="0"/>
          <a:chOff x="0" y="0"/>
          <a:chExt cx="0" cy="0"/>
        </a:xfrm>
      </p:grpSpPr>
      <p:sp>
        <p:nvSpPr>
          <p:cNvPr id="97" name="Parallelogramma 14"/>
          <p:cNvSpPr/>
          <p:nvPr/>
        </p:nvSpPr>
        <p:spPr>
          <a:xfrm>
            <a:off x="46672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98" name="Numero diapositiva"/>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uto con didascalia">
    <p:spTree>
      <p:nvGrpSpPr>
        <p:cNvPr id="1" name=""/>
        <p:cNvGrpSpPr/>
        <p:nvPr/>
      </p:nvGrpSpPr>
      <p:grpSpPr>
        <a:xfrm>
          <a:off x="0" y="0"/>
          <a:ext cx="0" cy="0"/>
          <a:chOff x="0" y="0"/>
          <a:chExt cx="0" cy="0"/>
        </a:xfrm>
      </p:grpSpPr>
      <p:sp>
        <p:nvSpPr>
          <p:cNvPr id="105" name="Parallelogramma 14"/>
          <p:cNvSpPr/>
          <p:nvPr/>
        </p:nvSpPr>
        <p:spPr>
          <a:xfrm>
            <a:off x="74485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106" name="Rettangolo 7"/>
          <p:cNvSpPr/>
          <p:nvPr/>
        </p:nvSpPr>
        <p:spPr>
          <a:xfrm>
            <a:off x="15" y="0"/>
            <a:ext cx="4654298" cy="5864225"/>
          </a:xfrm>
          <a:prstGeom prst="rect">
            <a:avLst/>
          </a:prstGeom>
          <a:solidFill>
            <a:srgbClr val="242852"/>
          </a:solidFill>
          <a:ln w="12700">
            <a:miter lim="400000"/>
          </a:ln>
        </p:spPr>
        <p:txBody>
          <a:bodyPr lIns="45719" rIns="45719"/>
          <a:lstStyle/>
          <a:p>
            <a:pPr/>
          </a:p>
        </p:txBody>
      </p:sp>
      <p:sp>
        <p:nvSpPr>
          <p:cNvPr id="107" name="Titolo Testo"/>
          <p:cNvSpPr txBox="1"/>
          <p:nvPr>
            <p:ph type="title"/>
          </p:nvPr>
        </p:nvSpPr>
        <p:spPr>
          <a:xfrm>
            <a:off x="1092200" y="786383"/>
            <a:ext cx="3068834" cy="2093976"/>
          </a:xfrm>
          <a:prstGeom prst="rect">
            <a:avLst/>
          </a:prstGeom>
        </p:spPr>
        <p:txBody>
          <a:bodyPr/>
          <a:lstStyle>
            <a:lvl1pPr>
              <a:defRPr b="0" sz="3600">
                <a:solidFill>
                  <a:srgbClr val="FFFFFF"/>
                </a:solidFill>
              </a:defRPr>
            </a:lvl1pPr>
          </a:lstStyle>
          <a:p>
            <a:pPr/>
            <a:r>
              <a:t>Titolo Testo</a:t>
            </a:r>
          </a:p>
        </p:txBody>
      </p:sp>
      <p:sp>
        <p:nvSpPr>
          <p:cNvPr id="108" name="Corpo livello uno…"/>
          <p:cNvSpPr txBox="1"/>
          <p:nvPr>
            <p:ph type="body" sz="half" idx="1"/>
          </p:nvPr>
        </p:nvSpPr>
        <p:spPr>
          <a:xfrm>
            <a:off x="5458983" y="812800"/>
            <a:ext cx="5713842" cy="4868610"/>
          </a:xfrm>
          <a:prstGeom prst="rect">
            <a:avLst/>
          </a:prstGeom>
        </p:spPr>
        <p:txBody>
          <a:bodyPr/>
          <a:lstStyle/>
          <a:p>
            <a:pPr/>
            <a:r>
              <a:t>Corpo livello uno</a:t>
            </a:r>
          </a:p>
          <a:p>
            <a:pPr lvl="1"/>
            <a:r>
              <a:t>Corpo livello due</a:t>
            </a:r>
          </a:p>
          <a:p>
            <a:pPr lvl="2"/>
            <a:r>
              <a:t>Corpo livello tre</a:t>
            </a:r>
          </a:p>
          <a:p>
            <a:pPr lvl="3"/>
            <a:r>
              <a:t>Corpo livello quattro</a:t>
            </a:r>
          </a:p>
          <a:p>
            <a:pPr lvl="4"/>
            <a:r>
              <a:t>Corpo livello cinque</a:t>
            </a:r>
          </a:p>
        </p:txBody>
      </p:sp>
      <p:sp>
        <p:nvSpPr>
          <p:cNvPr id="109" name="Segnaposto testo 3"/>
          <p:cNvSpPr/>
          <p:nvPr>
            <p:ph type="body" sz="quarter" idx="21" hasCustomPrompt="1"/>
          </p:nvPr>
        </p:nvSpPr>
        <p:spPr>
          <a:xfrm>
            <a:off x="1092199" y="3043049"/>
            <a:ext cx="3068834" cy="2638360"/>
          </a:xfrm>
          <a:prstGeom prst="rect">
            <a:avLst/>
          </a:prstGeom>
        </p:spPr>
        <p:txBody>
          <a:bodyPr lIns="45719" tIns="45719" rIns="45719" bIns="45719"/>
          <a:lstStyle>
            <a:lvl1pPr marL="0" indent="0">
              <a:buClrTx/>
              <a:buSzTx/>
              <a:buNone/>
              <a:defRPr sz="1800">
                <a:solidFill>
                  <a:srgbClr val="FFFFFF"/>
                </a:solidFill>
              </a:defRPr>
            </a:lvl1pPr>
          </a:lstStyle>
          <a:p>
            <a:pPr/>
            <a:r>
              <a:t>Fare clic per modificare gli stili del testo dello schema</a:t>
            </a:r>
          </a:p>
        </p:txBody>
      </p:sp>
      <p:sp>
        <p:nvSpPr>
          <p:cNvPr id="110" name="Rettangolo 8"/>
          <p:cNvSpPr/>
          <p:nvPr/>
        </p:nvSpPr>
        <p:spPr>
          <a:xfrm>
            <a:off x="0" y="1396999"/>
            <a:ext cx="1036320" cy="1329483"/>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11" name="Rettangolo 10"/>
          <p:cNvSpPr/>
          <p:nvPr/>
        </p:nvSpPr>
        <p:spPr>
          <a:xfrm>
            <a:off x="5458983" y="624141"/>
            <a:ext cx="5713841" cy="125667"/>
          </a:xfrm>
          <a:prstGeom prst="rect">
            <a:avLst/>
          </a:prstGeom>
          <a:solidFill>
            <a:srgbClr val="242852"/>
          </a:solidFill>
          <a:ln w="12700">
            <a:miter lim="400000"/>
          </a:ln>
        </p:spPr>
        <p:txBody>
          <a:bodyPr lIns="45719" rIns="45719" anchor="ctr"/>
          <a:lstStyle/>
          <a:p>
            <a:pPr algn="ctr">
              <a:defRPr>
                <a:solidFill>
                  <a:srgbClr val="FFFFFF"/>
                </a:solidFill>
              </a:defRPr>
            </a:pPr>
          </a:p>
        </p:txBody>
      </p:sp>
      <p:sp>
        <p:nvSpPr>
          <p:cNvPr id="112" name="Connecteur droit 19"/>
          <p:cNvSpPr/>
          <p:nvPr/>
        </p:nvSpPr>
        <p:spPr>
          <a:xfrm flipH="1">
            <a:off x="1092200" y="6446837"/>
            <a:ext cx="1643439" cy="1"/>
          </a:xfrm>
          <a:prstGeom prst="line">
            <a:avLst/>
          </a:prstGeom>
          <a:ln w="28575">
            <a:solidFill>
              <a:srgbClr val="242852"/>
            </a:solidFill>
          </a:ln>
        </p:spPr>
        <p:txBody>
          <a:bodyPr lIns="45719" rIns="45719"/>
          <a:lstStyle/>
          <a:p>
            <a:pPr/>
          </a:p>
        </p:txBody>
      </p:sp>
      <p:sp>
        <p:nvSpPr>
          <p:cNvPr id="113" name="Connecteur droit 19"/>
          <p:cNvSpPr/>
          <p:nvPr/>
        </p:nvSpPr>
        <p:spPr>
          <a:xfrm flipH="1">
            <a:off x="8420099" y="6429376"/>
            <a:ext cx="1000463" cy="1"/>
          </a:xfrm>
          <a:prstGeom prst="line">
            <a:avLst/>
          </a:prstGeom>
          <a:ln w="28575">
            <a:solidFill>
              <a:srgbClr val="ACCBF9"/>
            </a:solidFill>
          </a:ln>
        </p:spPr>
        <p:txBody>
          <a:bodyPr lIns="45719" rIns="45719"/>
          <a:lstStyle/>
          <a:p>
            <a:pPr/>
          </a:p>
        </p:txBody>
      </p:sp>
      <p:sp>
        <p:nvSpPr>
          <p:cNvPr id="114" name="Connecteur droit 19"/>
          <p:cNvSpPr/>
          <p:nvPr/>
        </p:nvSpPr>
        <p:spPr>
          <a:xfrm flipH="1" flipV="1">
            <a:off x="10765674" y="6446837"/>
            <a:ext cx="407259" cy="6351"/>
          </a:xfrm>
          <a:prstGeom prst="line">
            <a:avLst/>
          </a:prstGeom>
          <a:ln w="28575">
            <a:solidFill>
              <a:srgbClr val="ACCBF9"/>
            </a:solidFill>
          </a:ln>
        </p:spPr>
        <p:txBody>
          <a:bodyPr lIns="45719" rIns="45719"/>
          <a:lstStyle/>
          <a:p>
            <a:pPr/>
          </a:p>
        </p:txBody>
      </p:sp>
      <p:sp>
        <p:nvSpPr>
          <p:cNvPr id="115" name="Segnaposto piè di pagina 2"/>
          <p:cNvSpPr txBox="1"/>
          <p:nvPr/>
        </p:nvSpPr>
        <p:spPr>
          <a:xfrm>
            <a:off x="261849" y="6526443"/>
            <a:ext cx="4754883" cy="20591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cap="all" sz="900">
                <a:solidFill>
                  <a:srgbClr val="404040"/>
                </a:solidFill>
              </a:defRPr>
            </a:lvl1pPr>
          </a:lstStyle>
          <a:p>
            <a:pPr/>
            <a:r>
              <a:t>Direttori del Corso – M. De Luca – M.A. Zappa</a:t>
            </a:r>
          </a:p>
        </p:txBody>
      </p:sp>
      <p:sp>
        <p:nvSpPr>
          <p:cNvPr id="11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olo e contenuto">
    <p:spTree>
      <p:nvGrpSpPr>
        <p:cNvPr id="1" name=""/>
        <p:cNvGrpSpPr/>
        <p:nvPr/>
      </p:nvGrpSpPr>
      <p:grpSpPr>
        <a:xfrm>
          <a:off x="0" y="0"/>
          <a:ext cx="0" cy="0"/>
          <a:chOff x="0" y="0"/>
          <a:chExt cx="0" cy="0"/>
        </a:xfrm>
      </p:grpSpPr>
      <p:sp>
        <p:nvSpPr>
          <p:cNvPr id="123" name="Titolo Testo"/>
          <p:cNvSpPr txBox="1"/>
          <p:nvPr>
            <p:ph type="title"/>
          </p:nvPr>
        </p:nvSpPr>
        <p:spPr>
          <a:prstGeom prst="rect">
            <a:avLst/>
          </a:prstGeom>
        </p:spPr>
        <p:txBody>
          <a:bodyPr/>
          <a:lstStyle/>
          <a:p>
            <a:pPr/>
            <a:r>
              <a:t>Titolo Testo</a:t>
            </a:r>
          </a:p>
        </p:txBody>
      </p:sp>
      <p:sp>
        <p:nvSpPr>
          <p:cNvPr id="124" name="Corpo livello uno…"/>
          <p:cNvSpPr txBox="1"/>
          <p:nvPr>
            <p:ph type="body" idx="1"/>
          </p:nvPr>
        </p:nvSpPr>
        <p:spPr>
          <a:xfrm>
            <a:off x="1216548" y="2108200"/>
            <a:ext cx="10058401" cy="3760892"/>
          </a:xfrm>
          <a:prstGeom prst="rect">
            <a:avLst/>
          </a:prstGeom>
        </p:spPr>
        <p:txBody>
          <a:bodyPr/>
          <a:lstStyle/>
          <a:p>
            <a:pPr/>
            <a:r>
              <a:t>Corpo livello uno</a:t>
            </a:r>
          </a:p>
          <a:p>
            <a:pPr lvl="1"/>
            <a:r>
              <a:t>Corpo livello due</a:t>
            </a:r>
          </a:p>
          <a:p>
            <a:pPr lvl="2"/>
            <a:r>
              <a:t>Corpo livello tre</a:t>
            </a:r>
          </a:p>
          <a:p>
            <a:pPr lvl="3"/>
            <a:r>
              <a:t>Corpo livello quattro</a:t>
            </a:r>
          </a:p>
          <a:p>
            <a:pPr lvl="4"/>
            <a:r>
              <a:t>Corpo livello cinque</a:t>
            </a:r>
          </a:p>
        </p:txBody>
      </p:sp>
      <p:sp>
        <p:nvSpPr>
          <p:cNvPr id="125" name="Segnaposto piè di pagina 2"/>
          <p:cNvSpPr txBox="1"/>
          <p:nvPr/>
        </p:nvSpPr>
        <p:spPr>
          <a:xfrm>
            <a:off x="261849" y="6526443"/>
            <a:ext cx="4754883" cy="20591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cap="all" sz="900">
                <a:solidFill>
                  <a:srgbClr val="404040"/>
                </a:solidFill>
              </a:defRPr>
            </a:lvl1pPr>
          </a:lstStyle>
          <a:p>
            <a:pPr/>
            <a:r>
              <a:t>Direttori del Corso – M. De Luca – M.A. Zappa</a:t>
            </a:r>
          </a:p>
        </p:txBody>
      </p:sp>
      <p:sp>
        <p:nvSpPr>
          <p:cNvPr id="12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Contenuto con didascalia">
    <p:spTree>
      <p:nvGrpSpPr>
        <p:cNvPr id="1" name=""/>
        <p:cNvGrpSpPr/>
        <p:nvPr/>
      </p:nvGrpSpPr>
      <p:grpSpPr>
        <a:xfrm>
          <a:off x="0" y="0"/>
          <a:ext cx="0" cy="0"/>
          <a:chOff x="0" y="0"/>
          <a:chExt cx="0" cy="0"/>
        </a:xfrm>
      </p:grpSpPr>
      <p:sp>
        <p:nvSpPr>
          <p:cNvPr id="133" name="Parallelogramma 14"/>
          <p:cNvSpPr/>
          <p:nvPr/>
        </p:nvSpPr>
        <p:spPr>
          <a:xfrm>
            <a:off x="74485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134" name="Rettangolo 7"/>
          <p:cNvSpPr/>
          <p:nvPr/>
        </p:nvSpPr>
        <p:spPr>
          <a:xfrm>
            <a:off x="15" y="0"/>
            <a:ext cx="4654298" cy="5864225"/>
          </a:xfrm>
          <a:prstGeom prst="rect">
            <a:avLst/>
          </a:prstGeom>
          <a:solidFill>
            <a:srgbClr val="242852"/>
          </a:solidFill>
          <a:ln w="12700">
            <a:miter lim="400000"/>
          </a:ln>
        </p:spPr>
        <p:txBody>
          <a:bodyPr lIns="45719" rIns="45719"/>
          <a:lstStyle/>
          <a:p>
            <a:pPr/>
          </a:p>
        </p:txBody>
      </p:sp>
      <p:sp>
        <p:nvSpPr>
          <p:cNvPr id="135" name="Corpo livello uno…"/>
          <p:cNvSpPr txBox="1"/>
          <p:nvPr>
            <p:ph type="body" sz="half" idx="1"/>
          </p:nvPr>
        </p:nvSpPr>
        <p:spPr>
          <a:xfrm>
            <a:off x="5458983" y="497807"/>
            <a:ext cx="5713842" cy="4868611"/>
          </a:xfrm>
          <a:prstGeom prst="rect">
            <a:avLst/>
          </a:prstGeom>
        </p:spPr>
        <p:txBody>
          <a:bodyPr anchor="ctr"/>
          <a:lstStyle/>
          <a:p>
            <a:pPr/>
            <a:r>
              <a:t>Corpo livello uno</a:t>
            </a:r>
          </a:p>
          <a:p>
            <a:pPr lvl="1"/>
            <a:r>
              <a:t>Corpo livello due</a:t>
            </a:r>
          </a:p>
          <a:p>
            <a:pPr lvl="2"/>
            <a:r>
              <a:t>Corpo livello tre</a:t>
            </a:r>
          </a:p>
          <a:p>
            <a:pPr lvl="3"/>
            <a:r>
              <a:t>Corpo livello quattro</a:t>
            </a:r>
          </a:p>
          <a:p>
            <a:pPr lvl="4"/>
            <a:r>
              <a:t>Corpo livello cinque</a:t>
            </a:r>
          </a:p>
        </p:txBody>
      </p:sp>
      <p:sp>
        <p:nvSpPr>
          <p:cNvPr id="136" name="Rettangolo 8"/>
          <p:cNvSpPr/>
          <p:nvPr/>
        </p:nvSpPr>
        <p:spPr>
          <a:xfrm>
            <a:off x="0" y="2003424"/>
            <a:ext cx="1036320" cy="1857377"/>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37" name="Rettangolo 10"/>
          <p:cNvSpPr/>
          <p:nvPr/>
        </p:nvSpPr>
        <p:spPr>
          <a:xfrm>
            <a:off x="5458983" y="377397"/>
            <a:ext cx="5713841" cy="125667"/>
          </a:xfrm>
          <a:prstGeom prst="rect">
            <a:avLst/>
          </a:prstGeom>
          <a:solidFill>
            <a:srgbClr val="242852"/>
          </a:solidFill>
          <a:ln w="12700">
            <a:miter lim="400000"/>
          </a:ln>
        </p:spPr>
        <p:txBody>
          <a:bodyPr lIns="45719" rIns="45719" anchor="ctr"/>
          <a:lstStyle/>
          <a:p>
            <a:pPr algn="ctr">
              <a:defRPr>
                <a:solidFill>
                  <a:srgbClr val="FFFFFF"/>
                </a:solidFill>
              </a:defRPr>
            </a:pPr>
          </a:p>
        </p:txBody>
      </p:sp>
      <p:sp>
        <p:nvSpPr>
          <p:cNvPr id="138" name="Rettangolo 4"/>
          <p:cNvSpPr/>
          <p:nvPr/>
        </p:nvSpPr>
        <p:spPr>
          <a:xfrm>
            <a:off x="1078229" y="2003423"/>
            <a:ext cx="3576084" cy="1857378"/>
          </a:xfrm>
          <a:prstGeom prst="rect">
            <a:avLst/>
          </a:prstGeom>
          <a:solidFill>
            <a:srgbClr val="1B1E3E"/>
          </a:solidFill>
          <a:ln w="12700">
            <a:miter lim="400000"/>
          </a:ln>
        </p:spPr>
        <p:txBody>
          <a:bodyPr lIns="45719" rIns="45719" anchor="ctr"/>
          <a:lstStyle/>
          <a:p>
            <a:pPr algn="ctr">
              <a:defRPr>
                <a:solidFill>
                  <a:srgbClr val="FFFFFF"/>
                </a:solidFill>
              </a:defRPr>
            </a:pPr>
          </a:p>
        </p:txBody>
      </p:sp>
      <p:sp>
        <p:nvSpPr>
          <p:cNvPr id="139" name="Titolo Testo"/>
          <p:cNvSpPr txBox="1"/>
          <p:nvPr>
            <p:ph type="title"/>
          </p:nvPr>
        </p:nvSpPr>
        <p:spPr>
          <a:xfrm>
            <a:off x="1092200" y="1885125"/>
            <a:ext cx="3314700" cy="2093976"/>
          </a:xfrm>
          <a:prstGeom prst="rect">
            <a:avLst/>
          </a:prstGeom>
        </p:spPr>
        <p:txBody>
          <a:bodyPr anchor="ctr"/>
          <a:lstStyle>
            <a:lvl1pPr>
              <a:defRPr sz="4400">
                <a:solidFill>
                  <a:srgbClr val="FFFFFF"/>
                </a:solidFill>
              </a:defRPr>
            </a:lvl1pPr>
          </a:lstStyle>
          <a:p>
            <a:pPr/>
            <a:r>
              <a:t>Titolo Testo</a:t>
            </a:r>
          </a:p>
        </p:txBody>
      </p:sp>
      <p:sp>
        <p:nvSpPr>
          <p:cNvPr id="140" name="Rettangolo 17"/>
          <p:cNvSpPr/>
          <p:nvPr/>
        </p:nvSpPr>
        <p:spPr>
          <a:xfrm>
            <a:off x="1092200" y="993775"/>
            <a:ext cx="1036320" cy="936626"/>
          </a:xfrm>
          <a:prstGeom prst="rect">
            <a:avLst/>
          </a:prstGeom>
          <a:solidFill>
            <a:srgbClr val="C9CBE7">
              <a:alpha val="26000"/>
            </a:srgbClr>
          </a:solidFill>
          <a:ln w="12700">
            <a:miter lim="400000"/>
          </a:ln>
        </p:spPr>
        <p:txBody>
          <a:bodyPr lIns="45719" rIns="45719" anchor="ctr"/>
          <a:lstStyle/>
          <a:p>
            <a:pPr algn="ctr">
              <a:defRPr>
                <a:solidFill>
                  <a:srgbClr val="FFFFFF"/>
                </a:solidFill>
              </a:defRPr>
            </a:pPr>
          </a:p>
        </p:txBody>
      </p:sp>
      <p:sp>
        <p:nvSpPr>
          <p:cNvPr id="141" name="Segnaposto piè di pagina 2"/>
          <p:cNvSpPr txBox="1"/>
          <p:nvPr/>
        </p:nvSpPr>
        <p:spPr>
          <a:xfrm>
            <a:off x="261849" y="6526443"/>
            <a:ext cx="4754883" cy="20591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cap="all" sz="900">
                <a:solidFill>
                  <a:srgbClr val="404040"/>
                </a:solidFill>
              </a:defRPr>
            </a:lvl1pPr>
          </a:lstStyle>
          <a:p>
            <a:pPr/>
            <a:r>
              <a:t>Direttori del Corso – M. De Luca – M.A. Zappa</a:t>
            </a:r>
          </a:p>
        </p:txBody>
      </p:sp>
      <p:sp>
        <p:nvSpPr>
          <p:cNvPr id="14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_Contenuto con didascalia">
    <p:spTree>
      <p:nvGrpSpPr>
        <p:cNvPr id="1" name=""/>
        <p:cNvGrpSpPr/>
        <p:nvPr/>
      </p:nvGrpSpPr>
      <p:grpSpPr>
        <a:xfrm>
          <a:off x="0" y="0"/>
          <a:ext cx="0" cy="0"/>
          <a:chOff x="0" y="0"/>
          <a:chExt cx="0" cy="0"/>
        </a:xfrm>
      </p:grpSpPr>
      <p:sp>
        <p:nvSpPr>
          <p:cNvPr id="149" name="Segnaposto immagine 9"/>
          <p:cNvSpPr/>
          <p:nvPr>
            <p:ph type="pic" sz="half" idx="21"/>
          </p:nvPr>
        </p:nvSpPr>
        <p:spPr>
          <a:xfrm>
            <a:off x="0" y="0"/>
            <a:ext cx="4654297" cy="5864225"/>
          </a:xfrm>
          <a:prstGeom prst="rect">
            <a:avLst/>
          </a:prstGeom>
        </p:spPr>
        <p:txBody>
          <a:bodyPr lIns="91439" tIns="45719" rIns="91439" bIns="45719">
            <a:noAutofit/>
          </a:bodyPr>
          <a:lstStyle/>
          <a:p>
            <a:pPr/>
          </a:p>
        </p:txBody>
      </p:sp>
      <p:sp>
        <p:nvSpPr>
          <p:cNvPr id="150" name="Parallelogramma 14"/>
          <p:cNvSpPr/>
          <p:nvPr/>
        </p:nvSpPr>
        <p:spPr>
          <a:xfrm>
            <a:off x="74485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151" name="Corpo livello uno…"/>
          <p:cNvSpPr txBox="1"/>
          <p:nvPr>
            <p:ph type="body" sz="half" idx="1"/>
          </p:nvPr>
        </p:nvSpPr>
        <p:spPr>
          <a:xfrm>
            <a:off x="5458983" y="497807"/>
            <a:ext cx="5713842" cy="4868611"/>
          </a:xfrm>
          <a:prstGeom prst="rect">
            <a:avLst/>
          </a:prstGeom>
        </p:spPr>
        <p:txBody>
          <a:bodyPr anchor="ctr"/>
          <a:lstStyle/>
          <a:p>
            <a:pPr/>
            <a:r>
              <a:t>Corpo livello uno</a:t>
            </a:r>
          </a:p>
          <a:p>
            <a:pPr lvl="1"/>
            <a:r>
              <a:t>Corpo livello due</a:t>
            </a:r>
          </a:p>
          <a:p>
            <a:pPr lvl="2"/>
            <a:r>
              <a:t>Corpo livello tre</a:t>
            </a:r>
          </a:p>
          <a:p>
            <a:pPr lvl="3"/>
            <a:r>
              <a:t>Corpo livello quattro</a:t>
            </a:r>
          </a:p>
          <a:p>
            <a:pPr lvl="4"/>
            <a:r>
              <a:t>Corpo livello cinque</a:t>
            </a:r>
          </a:p>
        </p:txBody>
      </p:sp>
      <p:sp>
        <p:nvSpPr>
          <p:cNvPr id="152" name="Titolo Testo"/>
          <p:cNvSpPr txBox="1"/>
          <p:nvPr>
            <p:ph type="title"/>
          </p:nvPr>
        </p:nvSpPr>
        <p:spPr>
          <a:xfrm>
            <a:off x="1092200" y="1885125"/>
            <a:ext cx="3068834" cy="2093976"/>
          </a:xfrm>
          <a:prstGeom prst="rect">
            <a:avLst/>
          </a:prstGeom>
        </p:spPr>
        <p:txBody>
          <a:bodyPr anchor="ctr"/>
          <a:lstStyle>
            <a:lvl1pPr>
              <a:defRPr sz="4400">
                <a:solidFill>
                  <a:srgbClr val="FFFFFF"/>
                </a:solidFill>
              </a:defRPr>
            </a:lvl1pPr>
          </a:lstStyle>
          <a:p>
            <a:pPr/>
            <a:r>
              <a:t>Titolo Testo</a:t>
            </a:r>
          </a:p>
        </p:txBody>
      </p:sp>
      <p:sp>
        <p:nvSpPr>
          <p:cNvPr id="153" name="Segnaposto piè di pagina 2"/>
          <p:cNvSpPr txBox="1"/>
          <p:nvPr/>
        </p:nvSpPr>
        <p:spPr>
          <a:xfrm>
            <a:off x="261849" y="6526443"/>
            <a:ext cx="4754883" cy="205915"/>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cap="all" sz="900">
                <a:solidFill>
                  <a:srgbClr val="404040"/>
                </a:solidFill>
              </a:defRPr>
            </a:lvl1pPr>
          </a:lstStyle>
          <a:p>
            <a:pPr/>
            <a:r>
              <a:t>Direttori del Corso – M. De Luca – M.A. Zappa</a:t>
            </a:r>
          </a:p>
        </p:txBody>
      </p:sp>
      <p:sp>
        <p:nvSpPr>
          <p:cNvPr id="15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6_Contenuto con didascalia">
    <p:spTree>
      <p:nvGrpSpPr>
        <p:cNvPr id="1" name=""/>
        <p:cNvGrpSpPr/>
        <p:nvPr/>
      </p:nvGrpSpPr>
      <p:grpSpPr>
        <a:xfrm>
          <a:off x="0" y="0"/>
          <a:ext cx="0" cy="0"/>
          <a:chOff x="0" y="0"/>
          <a:chExt cx="0" cy="0"/>
        </a:xfrm>
      </p:grpSpPr>
      <p:sp>
        <p:nvSpPr>
          <p:cNvPr id="161" name="Parallelogramma 14"/>
          <p:cNvSpPr/>
          <p:nvPr/>
        </p:nvSpPr>
        <p:spPr>
          <a:xfrm>
            <a:off x="74485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162" name="Titolo Testo"/>
          <p:cNvSpPr txBox="1"/>
          <p:nvPr>
            <p:ph type="title"/>
          </p:nvPr>
        </p:nvSpPr>
        <p:spPr>
          <a:xfrm>
            <a:off x="4984722" y="548354"/>
            <a:ext cx="6054847" cy="634337"/>
          </a:xfrm>
          <a:prstGeom prst="rect">
            <a:avLst/>
          </a:prstGeom>
        </p:spPr>
        <p:txBody>
          <a:bodyPr anchor="ctr"/>
          <a:lstStyle>
            <a:lvl1pPr>
              <a:defRPr sz="3600">
                <a:solidFill>
                  <a:srgbClr val="FFFFFF"/>
                </a:solidFill>
              </a:defRPr>
            </a:lvl1pPr>
          </a:lstStyle>
          <a:p>
            <a:pPr/>
            <a:r>
              <a:t>Titolo Testo</a:t>
            </a:r>
          </a:p>
        </p:txBody>
      </p:sp>
      <p:sp>
        <p:nvSpPr>
          <p:cNvPr id="163" name="Corpo livello uno…"/>
          <p:cNvSpPr txBox="1"/>
          <p:nvPr>
            <p:ph type="body" sz="half" idx="1"/>
          </p:nvPr>
        </p:nvSpPr>
        <p:spPr>
          <a:xfrm>
            <a:off x="5100832" y="1611312"/>
            <a:ext cx="6072100" cy="3755106"/>
          </a:xfrm>
          <a:prstGeom prst="rect">
            <a:avLst/>
          </a:prstGeom>
        </p:spPr>
        <p:txBody>
          <a:bodyPr/>
          <a:lstStyle>
            <a:lvl1pPr>
              <a:defRPr sz="2400"/>
            </a:lvl1pPr>
            <a:lvl2pPr marL="420623" indent="-219455">
              <a:defRPr sz="2400"/>
            </a:lvl2pPr>
            <a:lvl3pPr marL="658367" indent="-274319">
              <a:defRPr sz="2400"/>
            </a:lvl3pPr>
            <a:lvl4pPr marL="841248" indent="-274320">
              <a:defRPr sz="2400"/>
            </a:lvl4pPr>
            <a:lvl5pPr marL="1024127" indent="-274319">
              <a:defRPr sz="2400"/>
            </a:lvl5pPr>
          </a:lstStyle>
          <a:p>
            <a:pPr/>
            <a:r>
              <a:t>Corpo livello uno</a:t>
            </a:r>
          </a:p>
          <a:p>
            <a:pPr lvl="1"/>
            <a:r>
              <a:t>Corpo livello due</a:t>
            </a:r>
          </a:p>
          <a:p>
            <a:pPr lvl="2"/>
            <a:r>
              <a:t>Corpo livello tre</a:t>
            </a:r>
          </a:p>
          <a:p>
            <a:pPr lvl="3"/>
            <a:r>
              <a:t>Corpo livello quattro</a:t>
            </a:r>
          </a:p>
          <a:p>
            <a:pPr lvl="4"/>
            <a:r>
              <a:t>Corpo livello cinque</a:t>
            </a:r>
          </a:p>
        </p:txBody>
      </p:sp>
      <p:sp>
        <p:nvSpPr>
          <p:cNvPr id="164" name="Segnaposto immagine 9"/>
          <p:cNvSpPr/>
          <p:nvPr>
            <p:ph type="pic" sz="half" idx="21"/>
          </p:nvPr>
        </p:nvSpPr>
        <p:spPr>
          <a:xfrm>
            <a:off x="0" y="0"/>
            <a:ext cx="4654297" cy="5864225"/>
          </a:xfrm>
          <a:prstGeom prst="rect">
            <a:avLst/>
          </a:prstGeom>
        </p:spPr>
        <p:txBody>
          <a:bodyPr lIns="91439" tIns="45719" rIns="91439" bIns="45719">
            <a:noAutofit/>
          </a:bodyPr>
          <a:lstStyle/>
          <a:p>
            <a:pPr/>
          </a:p>
        </p:txBody>
      </p:sp>
      <p:sp>
        <p:nvSpPr>
          <p:cNvPr id="16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7_Contenuto con didascalia">
    <p:spTree>
      <p:nvGrpSpPr>
        <p:cNvPr id="1" name=""/>
        <p:cNvGrpSpPr/>
        <p:nvPr/>
      </p:nvGrpSpPr>
      <p:grpSpPr>
        <a:xfrm>
          <a:off x="0" y="0"/>
          <a:ext cx="0" cy="0"/>
          <a:chOff x="0" y="0"/>
          <a:chExt cx="0" cy="0"/>
        </a:xfrm>
      </p:grpSpPr>
      <p:sp>
        <p:nvSpPr>
          <p:cNvPr id="172" name="Segnaposto immagine 9"/>
          <p:cNvSpPr/>
          <p:nvPr>
            <p:ph type="pic" idx="21"/>
          </p:nvPr>
        </p:nvSpPr>
        <p:spPr>
          <a:xfrm>
            <a:off x="0" y="0"/>
            <a:ext cx="12192000" cy="3541487"/>
          </a:xfrm>
          <a:prstGeom prst="rect">
            <a:avLst/>
          </a:prstGeom>
        </p:spPr>
        <p:txBody>
          <a:bodyPr lIns="91439" tIns="45719" rIns="91439" bIns="45719">
            <a:noAutofit/>
          </a:bodyPr>
          <a:lstStyle/>
          <a:p>
            <a:pPr/>
          </a:p>
        </p:txBody>
      </p:sp>
      <p:sp>
        <p:nvSpPr>
          <p:cNvPr id="173" name="Parallelogramma 14"/>
          <p:cNvSpPr/>
          <p:nvPr/>
        </p:nvSpPr>
        <p:spPr>
          <a:xfrm>
            <a:off x="74485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174" name="Titolo Testo"/>
          <p:cNvSpPr txBox="1"/>
          <p:nvPr>
            <p:ph type="title"/>
          </p:nvPr>
        </p:nvSpPr>
        <p:spPr>
          <a:xfrm>
            <a:off x="3068577" y="880375"/>
            <a:ext cx="6054846" cy="634337"/>
          </a:xfrm>
          <a:prstGeom prst="rect">
            <a:avLst/>
          </a:prstGeom>
        </p:spPr>
        <p:txBody>
          <a:bodyPr anchor="ctr"/>
          <a:lstStyle>
            <a:lvl1pPr algn="ctr">
              <a:defRPr sz="3600"/>
            </a:lvl1pPr>
          </a:lstStyle>
          <a:p>
            <a:pPr/>
            <a:r>
              <a:t>Titolo Testo</a:t>
            </a:r>
          </a:p>
        </p:txBody>
      </p:sp>
      <p:sp>
        <p:nvSpPr>
          <p:cNvPr id="175" name="Rettangolo 18"/>
          <p:cNvSpPr/>
          <p:nvPr/>
        </p:nvSpPr>
        <p:spPr>
          <a:xfrm>
            <a:off x="5577840" y="0"/>
            <a:ext cx="1036321" cy="6858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17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_Contenuto con didascalia">
    <p:spTree>
      <p:nvGrpSpPr>
        <p:cNvPr id="1" name=""/>
        <p:cNvGrpSpPr/>
        <p:nvPr/>
      </p:nvGrpSpPr>
      <p:grpSpPr>
        <a:xfrm>
          <a:off x="0" y="0"/>
          <a:ext cx="0" cy="0"/>
          <a:chOff x="0" y="0"/>
          <a:chExt cx="0" cy="0"/>
        </a:xfrm>
      </p:grpSpPr>
      <p:sp>
        <p:nvSpPr>
          <p:cNvPr id="183" name="Parallelogramma 14"/>
          <p:cNvSpPr/>
          <p:nvPr/>
        </p:nvSpPr>
        <p:spPr>
          <a:xfrm>
            <a:off x="74485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184" name="Rettangolo 3"/>
          <p:cNvSpPr/>
          <p:nvPr/>
        </p:nvSpPr>
        <p:spPr>
          <a:xfrm>
            <a:off x="4654312" y="507332"/>
            <a:ext cx="7537689" cy="4849560"/>
          </a:xfrm>
          <a:prstGeom prst="rect">
            <a:avLst/>
          </a:prstGeom>
          <a:solidFill>
            <a:srgbClr val="ACCBF9"/>
          </a:solidFill>
          <a:ln w="12700">
            <a:miter lim="400000"/>
          </a:ln>
        </p:spPr>
        <p:txBody>
          <a:bodyPr lIns="45719" rIns="45719" anchor="ctr"/>
          <a:lstStyle/>
          <a:p>
            <a:pPr algn="ctr">
              <a:defRPr>
                <a:solidFill>
                  <a:srgbClr val="FFFFFF"/>
                </a:solidFill>
              </a:defRPr>
            </a:pPr>
          </a:p>
        </p:txBody>
      </p:sp>
      <p:sp>
        <p:nvSpPr>
          <p:cNvPr id="185" name="Rettangolo 7"/>
          <p:cNvSpPr/>
          <p:nvPr/>
        </p:nvSpPr>
        <p:spPr>
          <a:xfrm>
            <a:off x="15" y="0"/>
            <a:ext cx="4654298" cy="5864225"/>
          </a:xfrm>
          <a:prstGeom prst="rect">
            <a:avLst/>
          </a:prstGeom>
          <a:solidFill>
            <a:srgbClr val="003773"/>
          </a:solidFill>
          <a:ln w="12700">
            <a:miter lim="400000"/>
          </a:ln>
        </p:spPr>
        <p:txBody>
          <a:bodyPr lIns="45719" rIns="45719"/>
          <a:lstStyle/>
          <a:p>
            <a:pPr/>
          </a:p>
        </p:txBody>
      </p:sp>
      <p:sp>
        <p:nvSpPr>
          <p:cNvPr id="186" name="Titolo Testo"/>
          <p:cNvSpPr txBox="1"/>
          <p:nvPr>
            <p:ph type="title"/>
          </p:nvPr>
        </p:nvSpPr>
        <p:spPr>
          <a:xfrm>
            <a:off x="1092200" y="1885125"/>
            <a:ext cx="3068834" cy="2093976"/>
          </a:xfrm>
          <a:prstGeom prst="rect">
            <a:avLst/>
          </a:prstGeom>
        </p:spPr>
        <p:txBody>
          <a:bodyPr anchor="ctr"/>
          <a:lstStyle>
            <a:lvl1pPr>
              <a:defRPr sz="4400">
                <a:solidFill>
                  <a:srgbClr val="FFFFFF"/>
                </a:solidFill>
              </a:defRPr>
            </a:lvl1pPr>
          </a:lstStyle>
          <a:p>
            <a:pPr/>
            <a:r>
              <a:t>Titolo Testo</a:t>
            </a:r>
          </a:p>
        </p:txBody>
      </p:sp>
      <p:sp>
        <p:nvSpPr>
          <p:cNvPr id="187" name="Corpo livello uno…"/>
          <p:cNvSpPr txBox="1"/>
          <p:nvPr>
            <p:ph type="body" sz="half" idx="1"/>
          </p:nvPr>
        </p:nvSpPr>
        <p:spPr>
          <a:xfrm>
            <a:off x="6473373" y="943430"/>
            <a:ext cx="4699452" cy="3977367"/>
          </a:xfrm>
          <a:prstGeom prst="rect">
            <a:avLst/>
          </a:prstGeom>
        </p:spPr>
        <p:txBody>
          <a:bodyPr anchor="ctr"/>
          <a:lstStyle>
            <a:lvl1pPr>
              <a:defRPr sz="2400"/>
            </a:lvl1pPr>
            <a:lvl2pPr marL="420623" indent="-219455">
              <a:defRPr sz="2400"/>
            </a:lvl2pPr>
            <a:lvl3pPr marL="658367" indent="-274319">
              <a:defRPr sz="2400"/>
            </a:lvl3pPr>
            <a:lvl4pPr marL="841248" indent="-274320">
              <a:defRPr sz="2400"/>
            </a:lvl4pPr>
            <a:lvl5pPr marL="1024127" indent="-274319">
              <a:defRPr sz="2400"/>
            </a:lvl5pPr>
          </a:lstStyle>
          <a:p>
            <a:pPr/>
            <a:r>
              <a:t>Corpo livello uno</a:t>
            </a:r>
          </a:p>
          <a:p>
            <a:pPr lvl="1"/>
            <a:r>
              <a:t>Corpo livello due</a:t>
            </a:r>
          </a:p>
          <a:p>
            <a:pPr lvl="2"/>
            <a:r>
              <a:t>Corpo livello tre</a:t>
            </a:r>
          </a:p>
          <a:p>
            <a:pPr lvl="3"/>
            <a:r>
              <a:t>Corpo livello quattro</a:t>
            </a:r>
          </a:p>
          <a:p>
            <a:pPr lvl="4"/>
            <a:r>
              <a:t>Corpo livello cinque</a:t>
            </a:r>
          </a:p>
        </p:txBody>
      </p:sp>
      <p:sp>
        <p:nvSpPr>
          <p:cNvPr id="188" name="Rettangolo 19"/>
          <p:cNvSpPr/>
          <p:nvPr/>
        </p:nvSpPr>
        <p:spPr>
          <a:xfrm>
            <a:off x="4370251" y="2322779"/>
            <a:ext cx="1348379" cy="1218665"/>
          </a:xfrm>
          <a:prstGeom prst="rect">
            <a:avLst/>
          </a:prstGeom>
          <a:solidFill>
            <a:srgbClr val="85B2F6"/>
          </a:solidFill>
          <a:ln w="12700">
            <a:miter lim="400000"/>
          </a:ln>
        </p:spPr>
        <p:txBody>
          <a:bodyPr lIns="45719" rIns="45719" anchor="ctr"/>
          <a:lstStyle/>
          <a:p>
            <a:pPr algn="ctr">
              <a:defRPr>
                <a:solidFill>
                  <a:srgbClr val="FFFFFF"/>
                </a:solidFill>
              </a:defRPr>
            </a:pPr>
          </a:p>
        </p:txBody>
      </p:sp>
      <p:sp>
        <p:nvSpPr>
          <p:cNvPr id="18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_Contenuto con didascalia">
    <p:spTree>
      <p:nvGrpSpPr>
        <p:cNvPr id="1" name=""/>
        <p:cNvGrpSpPr/>
        <p:nvPr/>
      </p:nvGrpSpPr>
      <p:grpSpPr>
        <a:xfrm>
          <a:off x="0" y="0"/>
          <a:ext cx="0" cy="0"/>
          <a:chOff x="0" y="0"/>
          <a:chExt cx="0" cy="0"/>
        </a:xfrm>
      </p:grpSpPr>
      <p:sp>
        <p:nvSpPr>
          <p:cNvPr id="196" name="Parallelogramma 14"/>
          <p:cNvSpPr/>
          <p:nvPr/>
        </p:nvSpPr>
        <p:spPr>
          <a:xfrm>
            <a:off x="74485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197" name="Rettangolo 3"/>
          <p:cNvSpPr/>
          <p:nvPr/>
        </p:nvSpPr>
        <p:spPr>
          <a:xfrm>
            <a:off x="4654312" y="507332"/>
            <a:ext cx="7537689" cy="4849560"/>
          </a:xfrm>
          <a:prstGeom prst="rect">
            <a:avLst/>
          </a:prstGeom>
          <a:solidFill>
            <a:srgbClr val="F2F2F2"/>
          </a:solidFill>
          <a:ln w="12700">
            <a:miter lim="400000"/>
          </a:ln>
        </p:spPr>
        <p:txBody>
          <a:bodyPr lIns="45719" rIns="45719" anchor="ctr"/>
          <a:lstStyle/>
          <a:p>
            <a:pPr algn="ctr">
              <a:defRPr>
                <a:solidFill>
                  <a:srgbClr val="FFFFFF"/>
                </a:solidFill>
              </a:defRPr>
            </a:pPr>
          </a:p>
        </p:txBody>
      </p:sp>
      <p:sp>
        <p:nvSpPr>
          <p:cNvPr id="198" name="Rettangolo 7"/>
          <p:cNvSpPr/>
          <p:nvPr/>
        </p:nvSpPr>
        <p:spPr>
          <a:xfrm>
            <a:off x="15" y="0"/>
            <a:ext cx="4654298" cy="5864225"/>
          </a:xfrm>
          <a:prstGeom prst="rect">
            <a:avLst/>
          </a:prstGeom>
          <a:solidFill>
            <a:schemeClr val="accent1"/>
          </a:solidFill>
          <a:ln w="12700">
            <a:miter lim="400000"/>
          </a:ln>
        </p:spPr>
        <p:txBody>
          <a:bodyPr lIns="45719" rIns="45719"/>
          <a:lstStyle/>
          <a:p>
            <a:pPr/>
          </a:p>
        </p:txBody>
      </p:sp>
      <p:sp>
        <p:nvSpPr>
          <p:cNvPr id="199" name="Titolo Testo"/>
          <p:cNvSpPr txBox="1"/>
          <p:nvPr>
            <p:ph type="title"/>
          </p:nvPr>
        </p:nvSpPr>
        <p:spPr>
          <a:xfrm>
            <a:off x="1092200" y="1885125"/>
            <a:ext cx="3068834" cy="2093976"/>
          </a:xfrm>
          <a:prstGeom prst="rect">
            <a:avLst/>
          </a:prstGeom>
        </p:spPr>
        <p:txBody>
          <a:bodyPr anchor="ctr"/>
          <a:lstStyle>
            <a:lvl1pPr>
              <a:defRPr sz="4400">
                <a:solidFill>
                  <a:srgbClr val="FFFFFF"/>
                </a:solidFill>
              </a:defRPr>
            </a:lvl1pPr>
          </a:lstStyle>
          <a:p>
            <a:pPr/>
            <a:r>
              <a:t>Titolo Testo</a:t>
            </a:r>
          </a:p>
        </p:txBody>
      </p:sp>
      <p:sp>
        <p:nvSpPr>
          <p:cNvPr id="200" name="Corpo livello uno…"/>
          <p:cNvSpPr txBox="1"/>
          <p:nvPr>
            <p:ph type="body" sz="half" idx="1"/>
          </p:nvPr>
        </p:nvSpPr>
        <p:spPr>
          <a:xfrm>
            <a:off x="6518529" y="943430"/>
            <a:ext cx="4654297" cy="3977367"/>
          </a:xfrm>
          <a:prstGeom prst="rect">
            <a:avLst/>
          </a:prstGeom>
        </p:spPr>
        <p:txBody>
          <a:bodyPr anchor="ctr"/>
          <a:lstStyle>
            <a:lvl1pPr>
              <a:defRPr sz="2400"/>
            </a:lvl1pPr>
            <a:lvl2pPr marL="420623" indent="-219455">
              <a:defRPr sz="2400"/>
            </a:lvl2pPr>
            <a:lvl3pPr marL="658367" indent="-274319">
              <a:defRPr sz="2400"/>
            </a:lvl3pPr>
            <a:lvl4pPr marL="841248" indent="-274320">
              <a:defRPr sz="2400"/>
            </a:lvl4pPr>
            <a:lvl5pPr marL="1024127" indent="-274319">
              <a:defRPr sz="2400"/>
            </a:lvl5pPr>
          </a:lstStyle>
          <a:p>
            <a:pPr/>
            <a:r>
              <a:t>Corpo livello uno</a:t>
            </a:r>
          </a:p>
          <a:p>
            <a:pPr lvl="1"/>
            <a:r>
              <a:t>Corpo livello due</a:t>
            </a:r>
          </a:p>
          <a:p>
            <a:pPr lvl="2"/>
            <a:r>
              <a:t>Corpo livello tre</a:t>
            </a:r>
          </a:p>
          <a:p>
            <a:pPr lvl="3"/>
            <a:r>
              <a:t>Corpo livello quattro</a:t>
            </a:r>
          </a:p>
          <a:p>
            <a:pPr lvl="4"/>
            <a:r>
              <a:t>Corpo livello cinque</a:t>
            </a:r>
          </a:p>
        </p:txBody>
      </p:sp>
      <p:sp>
        <p:nvSpPr>
          <p:cNvPr id="201" name="Rettangolo 17"/>
          <p:cNvSpPr/>
          <p:nvPr/>
        </p:nvSpPr>
        <p:spPr>
          <a:xfrm>
            <a:off x="4370251" y="2322779"/>
            <a:ext cx="1348379" cy="1218665"/>
          </a:xfrm>
          <a:prstGeom prst="rect">
            <a:avLst/>
          </a:prstGeom>
          <a:solidFill>
            <a:srgbClr val="242852"/>
          </a:solidFill>
          <a:ln w="12700">
            <a:miter lim="400000"/>
          </a:ln>
        </p:spPr>
        <p:txBody>
          <a:bodyPr lIns="45719" rIns="45719" anchor="ctr"/>
          <a:lstStyle/>
          <a:p>
            <a:pPr algn="ctr">
              <a:defRPr>
                <a:solidFill>
                  <a:srgbClr val="FFFFFF"/>
                </a:solidFill>
              </a:defRPr>
            </a:pPr>
          </a:p>
        </p:txBody>
      </p:sp>
      <p:sp>
        <p:nvSpPr>
          <p:cNvPr id="20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magine con didascalia">
    <p:spTree>
      <p:nvGrpSpPr>
        <p:cNvPr id="1" name=""/>
        <p:cNvGrpSpPr/>
        <p:nvPr/>
      </p:nvGrpSpPr>
      <p:grpSpPr>
        <a:xfrm>
          <a:off x="0" y="0"/>
          <a:ext cx="0" cy="0"/>
          <a:chOff x="0" y="0"/>
          <a:chExt cx="0" cy="0"/>
        </a:xfrm>
      </p:grpSpPr>
      <p:sp>
        <p:nvSpPr>
          <p:cNvPr id="209" name="Rettangolo 7"/>
          <p:cNvSpPr/>
          <p:nvPr/>
        </p:nvSpPr>
        <p:spPr>
          <a:xfrm>
            <a:off x="0" y="4578350"/>
            <a:ext cx="12188825" cy="2279650"/>
          </a:xfrm>
          <a:prstGeom prst="rect">
            <a:avLst/>
          </a:prstGeom>
          <a:solidFill>
            <a:srgbClr val="003773"/>
          </a:solidFill>
          <a:ln w="12700">
            <a:miter lim="400000"/>
          </a:ln>
        </p:spPr>
        <p:txBody>
          <a:bodyPr lIns="45719" rIns="45719"/>
          <a:lstStyle/>
          <a:p>
            <a:pPr/>
          </a:p>
        </p:txBody>
      </p:sp>
      <p:sp>
        <p:nvSpPr>
          <p:cNvPr id="210" name="Segnaposto immagine 2"/>
          <p:cNvSpPr/>
          <p:nvPr>
            <p:ph type="pic" idx="21"/>
          </p:nvPr>
        </p:nvSpPr>
        <p:spPr>
          <a:xfrm>
            <a:off x="14" y="0"/>
            <a:ext cx="12191987" cy="4578350"/>
          </a:xfrm>
          <a:prstGeom prst="rect">
            <a:avLst/>
          </a:prstGeom>
        </p:spPr>
        <p:txBody>
          <a:bodyPr lIns="91439" tIns="45719" rIns="91439" bIns="45719">
            <a:noAutofit/>
          </a:bodyPr>
          <a:lstStyle/>
          <a:p>
            <a:pPr/>
          </a:p>
        </p:txBody>
      </p:sp>
      <p:sp>
        <p:nvSpPr>
          <p:cNvPr id="211" name="Titolo Testo"/>
          <p:cNvSpPr txBox="1"/>
          <p:nvPr>
            <p:ph type="title"/>
          </p:nvPr>
        </p:nvSpPr>
        <p:spPr>
          <a:xfrm>
            <a:off x="1097278" y="4799362"/>
            <a:ext cx="10113646" cy="743683"/>
          </a:xfrm>
          <a:prstGeom prst="rect">
            <a:avLst/>
          </a:prstGeom>
        </p:spPr>
        <p:txBody>
          <a:bodyPr lIns="0" tIns="0" rIns="0" bIns="0"/>
          <a:lstStyle>
            <a:lvl1pPr algn="ctr">
              <a:defRPr sz="4400">
                <a:solidFill>
                  <a:srgbClr val="FFFFFF"/>
                </a:solidFill>
              </a:defRPr>
            </a:lvl1pPr>
          </a:lstStyle>
          <a:p>
            <a:pPr/>
            <a:r>
              <a:t>Titolo Testo</a:t>
            </a:r>
          </a:p>
        </p:txBody>
      </p:sp>
      <p:sp>
        <p:nvSpPr>
          <p:cNvPr id="212" name="Corpo livello uno…"/>
          <p:cNvSpPr txBox="1"/>
          <p:nvPr>
            <p:ph type="body" sz="quarter" idx="1"/>
          </p:nvPr>
        </p:nvSpPr>
        <p:spPr>
          <a:xfrm>
            <a:off x="1097278" y="5715000"/>
            <a:ext cx="10113266" cy="609600"/>
          </a:xfrm>
          <a:prstGeom prst="rect">
            <a:avLst/>
          </a:prstGeom>
        </p:spPr>
        <p:txBody>
          <a:bodyPr/>
          <a:lstStyle>
            <a:lvl1pPr marL="0" indent="0">
              <a:spcBef>
                <a:spcPts val="600"/>
              </a:spcBef>
              <a:buClrTx/>
              <a:buSzTx/>
              <a:buNone/>
              <a:defRPr sz="1800">
                <a:solidFill>
                  <a:srgbClr val="FFFFFF"/>
                </a:solidFill>
              </a:defRPr>
            </a:lvl1pPr>
            <a:lvl2pPr marL="0" indent="457200">
              <a:spcBef>
                <a:spcPts val="600"/>
              </a:spcBef>
              <a:buClrTx/>
              <a:buSzTx/>
              <a:buNone/>
              <a:defRPr sz="1800">
                <a:solidFill>
                  <a:srgbClr val="FFFFFF"/>
                </a:solidFill>
              </a:defRPr>
            </a:lvl2pPr>
            <a:lvl3pPr marL="0" indent="914400">
              <a:spcBef>
                <a:spcPts val="600"/>
              </a:spcBef>
              <a:buClrTx/>
              <a:buSzTx/>
              <a:buNone/>
              <a:defRPr sz="1800">
                <a:solidFill>
                  <a:srgbClr val="FFFFFF"/>
                </a:solidFill>
              </a:defRPr>
            </a:lvl3pPr>
            <a:lvl4pPr marL="0" indent="1371600">
              <a:spcBef>
                <a:spcPts val="600"/>
              </a:spcBef>
              <a:buClrTx/>
              <a:buSzTx/>
              <a:buNone/>
              <a:defRPr sz="1800">
                <a:solidFill>
                  <a:srgbClr val="FFFFFF"/>
                </a:solidFill>
              </a:defRPr>
            </a:lvl4pPr>
            <a:lvl5pPr marL="0" indent="1828800">
              <a:spcBef>
                <a:spcPts val="600"/>
              </a:spcBef>
              <a:buClrTx/>
              <a:buSzTx/>
              <a:buNone/>
              <a:defRPr sz="1800">
                <a:solidFill>
                  <a:srgbClr val="FFFFFF"/>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213" name="Rettangolo 8"/>
          <p:cNvSpPr/>
          <p:nvPr/>
        </p:nvSpPr>
        <p:spPr>
          <a:xfrm>
            <a:off x="3536950" y="4535901"/>
            <a:ext cx="5118100" cy="125667"/>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214" name="Numero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uto 2">
    <p:spTree>
      <p:nvGrpSpPr>
        <p:cNvPr id="1" name=""/>
        <p:cNvGrpSpPr/>
        <p:nvPr/>
      </p:nvGrpSpPr>
      <p:grpSpPr>
        <a:xfrm>
          <a:off x="0" y="0"/>
          <a:ext cx="0" cy="0"/>
          <a:chOff x="0" y="0"/>
          <a:chExt cx="0" cy="0"/>
        </a:xfrm>
      </p:grpSpPr>
      <p:sp>
        <p:nvSpPr>
          <p:cNvPr id="221" name="Titolo Testo"/>
          <p:cNvSpPr txBox="1"/>
          <p:nvPr>
            <p:ph type="title"/>
          </p:nvPr>
        </p:nvSpPr>
        <p:spPr>
          <a:xfrm>
            <a:off x="838200" y="365125"/>
            <a:ext cx="10515600" cy="1325563"/>
          </a:xfrm>
          <a:prstGeom prst="rect">
            <a:avLst/>
          </a:prstGeom>
        </p:spPr>
        <p:txBody>
          <a:bodyPr lIns="45718" tIns="45718" rIns="45718" bIns="45718" anchor="ctr"/>
          <a:lstStyle>
            <a:lvl1pPr>
              <a:defRPr b="0" spc="0" sz="4400">
                <a:solidFill>
                  <a:srgbClr val="000000"/>
                </a:solidFill>
                <a:latin typeface="Calibri Light"/>
                <a:ea typeface="Calibri Light"/>
                <a:cs typeface="Calibri Light"/>
                <a:sym typeface="Calibri Light"/>
              </a:defRPr>
            </a:lvl1pPr>
          </a:lstStyle>
          <a:p>
            <a:pPr/>
            <a:r>
              <a:t>Titolo Testo</a:t>
            </a:r>
          </a:p>
        </p:txBody>
      </p:sp>
      <p:sp>
        <p:nvSpPr>
          <p:cNvPr id="222" name="Corpo livello uno…"/>
          <p:cNvSpPr txBox="1"/>
          <p:nvPr>
            <p:ph type="body" sz="half" idx="1"/>
          </p:nvPr>
        </p:nvSpPr>
        <p:spPr>
          <a:xfrm>
            <a:off x="838200" y="1825625"/>
            <a:ext cx="5181600" cy="4351338"/>
          </a:xfrm>
          <a:prstGeom prst="rect">
            <a:avLst/>
          </a:prstGeom>
        </p:spPr>
        <p:txBody>
          <a:bodyPr lIns="45718" tIns="45718" rIns="45718" bIns="45718"/>
          <a:lstStyle>
            <a:lvl1pPr marL="228600" indent="-228600">
              <a:lnSpc>
                <a:spcPct val="90000"/>
              </a:lnSpc>
              <a:spcBef>
                <a:spcPts val="1000"/>
              </a:spcBef>
              <a:buClrTx/>
              <a:buFont typeface="Arial"/>
              <a:buChar char="•"/>
              <a:defRPr sz="2800">
                <a:solidFill>
                  <a:srgbClr val="000000"/>
                </a:solidFill>
              </a:defRPr>
            </a:lvl1pPr>
            <a:lvl2pPr marL="723900" indent="-266700">
              <a:lnSpc>
                <a:spcPct val="90000"/>
              </a:lnSpc>
              <a:spcBef>
                <a:spcPts val="1000"/>
              </a:spcBef>
              <a:buClrTx/>
              <a:buFont typeface="Arial"/>
              <a:buChar char="•"/>
              <a:defRPr sz="2800">
                <a:solidFill>
                  <a:srgbClr val="000000"/>
                </a:solidFill>
              </a:defRPr>
            </a:lvl2pPr>
            <a:lvl3pPr marL="1234438" indent="-320038">
              <a:lnSpc>
                <a:spcPct val="90000"/>
              </a:lnSpc>
              <a:spcBef>
                <a:spcPts val="1000"/>
              </a:spcBef>
              <a:buClrTx/>
              <a:buFont typeface="Arial"/>
              <a:buChar char="•"/>
              <a:defRPr sz="2800">
                <a:solidFill>
                  <a:srgbClr val="000000"/>
                </a:solidFill>
              </a:defRPr>
            </a:lvl3pPr>
            <a:lvl4pPr marL="1727200" indent="-355600">
              <a:lnSpc>
                <a:spcPct val="90000"/>
              </a:lnSpc>
              <a:spcBef>
                <a:spcPts val="1000"/>
              </a:spcBef>
              <a:buClrTx/>
              <a:buFont typeface="Arial"/>
              <a:buChar char="•"/>
              <a:defRPr sz="2800">
                <a:solidFill>
                  <a:srgbClr val="000000"/>
                </a:solidFill>
              </a:defRPr>
            </a:lvl4pPr>
            <a:lvl5pPr marL="2184400" indent="-355600">
              <a:lnSpc>
                <a:spcPct val="90000"/>
              </a:lnSpc>
              <a:spcBef>
                <a:spcPts val="1000"/>
              </a:spcBef>
              <a:buClrTx/>
              <a:buFont typeface="Arial"/>
              <a:buChar char="•"/>
              <a:defRPr sz="2800">
                <a:solidFill>
                  <a:srgbClr val="000000"/>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223" name="Numero diapositiva"/>
          <p:cNvSpPr txBox="1"/>
          <p:nvPr>
            <p:ph type="sldNum" sz="quarter" idx="2"/>
          </p:nvPr>
        </p:nvSpPr>
        <p:spPr>
          <a:xfrm>
            <a:off x="11089823" y="6404294"/>
            <a:ext cx="263978" cy="269237"/>
          </a:xfrm>
          <a:prstGeom prst="rect">
            <a:avLst/>
          </a:prstGeom>
        </p:spPr>
        <p:txBody>
          <a:bodyPr lIns="45718" tIns="45718" rIns="45718" bIns="45718"/>
          <a:lstStyle>
            <a:lvl1pPr>
              <a:defRPr sz="12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re et contenu">
    <p:bg>
      <p:bgPr>
        <a:solidFill>
          <a:srgbClr val="000000"/>
        </a:solidFill>
      </p:bgPr>
    </p:bg>
    <p:spTree>
      <p:nvGrpSpPr>
        <p:cNvPr id="1" name=""/>
        <p:cNvGrpSpPr/>
        <p:nvPr/>
      </p:nvGrpSpPr>
      <p:grpSpPr>
        <a:xfrm>
          <a:off x="0" y="0"/>
          <a:ext cx="0" cy="0"/>
          <a:chOff x="0" y="0"/>
          <a:chExt cx="0" cy="0"/>
        </a:xfrm>
      </p:grpSpPr>
      <p:sp>
        <p:nvSpPr>
          <p:cNvPr id="230" name="Titolo Testo"/>
          <p:cNvSpPr txBox="1"/>
          <p:nvPr>
            <p:ph type="title"/>
          </p:nvPr>
        </p:nvSpPr>
        <p:spPr>
          <a:xfrm>
            <a:off x="609598" y="274638"/>
            <a:ext cx="10972803" cy="1143001"/>
          </a:xfrm>
          <a:prstGeom prst="rect">
            <a:avLst/>
          </a:prstGeom>
        </p:spPr>
        <p:txBody>
          <a:bodyPr lIns="60957" tIns="60957" rIns="60957" bIns="60957" anchor="ctr"/>
          <a:lstStyle>
            <a:lvl1pPr algn="ctr" defTabSz="609600">
              <a:lnSpc>
                <a:spcPct val="100000"/>
              </a:lnSpc>
              <a:defRPr b="0" spc="0" sz="5800">
                <a:solidFill>
                  <a:srgbClr val="FFFFFF"/>
                </a:solidFill>
              </a:defRPr>
            </a:lvl1pPr>
          </a:lstStyle>
          <a:p>
            <a:pPr/>
            <a:r>
              <a:t>Titolo Testo</a:t>
            </a:r>
          </a:p>
        </p:txBody>
      </p:sp>
      <p:sp>
        <p:nvSpPr>
          <p:cNvPr id="231" name="Corpo livello uno…"/>
          <p:cNvSpPr txBox="1"/>
          <p:nvPr>
            <p:ph type="body" idx="1"/>
          </p:nvPr>
        </p:nvSpPr>
        <p:spPr>
          <a:xfrm>
            <a:off x="609598" y="1600200"/>
            <a:ext cx="10972803" cy="4525965"/>
          </a:xfrm>
          <a:prstGeom prst="rect">
            <a:avLst/>
          </a:prstGeom>
        </p:spPr>
        <p:txBody>
          <a:bodyPr lIns="60957" tIns="60957" rIns="60957" bIns="60957"/>
          <a:lstStyle>
            <a:lvl1pPr marL="450056" indent="-450056" defTabSz="609600">
              <a:spcBef>
                <a:spcPts val="1000"/>
              </a:spcBef>
              <a:buClrTx/>
              <a:buFont typeface="Arial"/>
              <a:buChar char="•"/>
              <a:defRPr sz="4200">
                <a:solidFill>
                  <a:srgbClr val="FFFFFF"/>
                </a:solidFill>
              </a:defRPr>
            </a:lvl1pPr>
            <a:lvl2pPr marL="885825" indent="-428625" defTabSz="609600">
              <a:spcBef>
                <a:spcPts val="1000"/>
              </a:spcBef>
              <a:buClrTx/>
              <a:buFont typeface="Arial"/>
              <a:buChar char="–"/>
              <a:defRPr sz="4200">
                <a:solidFill>
                  <a:srgbClr val="FFFFFF"/>
                </a:solidFill>
              </a:defRPr>
            </a:lvl2pPr>
            <a:lvl3pPr marL="1314450" indent="-400050" defTabSz="609600">
              <a:spcBef>
                <a:spcPts val="1000"/>
              </a:spcBef>
              <a:buClrTx/>
              <a:buFont typeface="Arial"/>
              <a:buChar char="•"/>
              <a:defRPr sz="4200">
                <a:solidFill>
                  <a:srgbClr val="FFFFFF"/>
                </a:solidFill>
              </a:defRPr>
            </a:lvl3pPr>
            <a:lvl4pPr marL="1851660" indent="-480060" defTabSz="609600">
              <a:spcBef>
                <a:spcPts val="1000"/>
              </a:spcBef>
              <a:buClrTx/>
              <a:buFont typeface="Arial"/>
              <a:buChar char="–"/>
              <a:defRPr sz="4200">
                <a:solidFill>
                  <a:srgbClr val="FFFFFF"/>
                </a:solidFill>
              </a:defRPr>
            </a:lvl4pPr>
            <a:lvl5pPr marL="2308860" indent="-480060" defTabSz="609600">
              <a:spcBef>
                <a:spcPts val="1000"/>
              </a:spcBef>
              <a:buClrTx/>
              <a:buFont typeface="Arial"/>
              <a:buChar char="»"/>
              <a:defRPr sz="4200">
                <a:solidFill>
                  <a:srgbClr val="FFFFFF"/>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232" name="Numero diapositiva"/>
          <p:cNvSpPr txBox="1"/>
          <p:nvPr>
            <p:ph type="sldNum" sz="quarter" idx="2"/>
          </p:nvPr>
        </p:nvSpPr>
        <p:spPr>
          <a:xfrm>
            <a:off x="11234662" y="6357306"/>
            <a:ext cx="347739" cy="363217"/>
          </a:xfrm>
          <a:prstGeom prst="rect">
            <a:avLst/>
          </a:prstGeom>
        </p:spPr>
        <p:txBody>
          <a:bodyPr lIns="60957" tIns="60957" rIns="60957" bIns="60957"/>
          <a:lstStyle>
            <a:lvl1pPr defTabSz="609600">
              <a:defRPr sz="1600">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uoto">
    <p:spTree>
      <p:nvGrpSpPr>
        <p:cNvPr id="1" name=""/>
        <p:cNvGrpSpPr/>
        <p:nvPr/>
      </p:nvGrpSpPr>
      <p:grpSpPr>
        <a:xfrm>
          <a:off x="0" y="0"/>
          <a:ext cx="0" cy="0"/>
          <a:chOff x="0" y="0"/>
          <a:chExt cx="0" cy="0"/>
        </a:xfrm>
      </p:grpSpPr>
      <p:sp>
        <p:nvSpPr>
          <p:cNvPr id="239" name="Numero diapositiva"/>
          <p:cNvSpPr txBox="1"/>
          <p:nvPr>
            <p:ph type="sldNum" sz="quarter" idx="2"/>
          </p:nvPr>
        </p:nvSpPr>
        <p:spPr>
          <a:xfrm>
            <a:off x="11089823" y="6404294"/>
            <a:ext cx="263978" cy="269237"/>
          </a:xfrm>
          <a:prstGeom prst="rect">
            <a:avLst/>
          </a:prstGeom>
        </p:spPr>
        <p:txBody>
          <a:bodyPr lIns="45718" tIns="45718" rIns="45718" bIns="45718"/>
          <a:lstStyle>
            <a:lvl1pPr>
              <a:defRPr sz="12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iapositiva titolo">
    <p:spTree>
      <p:nvGrpSpPr>
        <p:cNvPr id="1" name=""/>
        <p:cNvGrpSpPr/>
        <p:nvPr/>
      </p:nvGrpSpPr>
      <p:grpSpPr>
        <a:xfrm>
          <a:off x="0" y="0"/>
          <a:ext cx="0" cy="0"/>
          <a:chOff x="0" y="0"/>
          <a:chExt cx="0" cy="0"/>
        </a:xfrm>
      </p:grpSpPr>
      <p:sp>
        <p:nvSpPr>
          <p:cNvPr id="246" name="Titolo Testo"/>
          <p:cNvSpPr txBox="1"/>
          <p:nvPr>
            <p:ph type="title"/>
          </p:nvPr>
        </p:nvSpPr>
        <p:spPr>
          <a:xfrm>
            <a:off x="1524000" y="1122362"/>
            <a:ext cx="9144000" cy="2387601"/>
          </a:xfrm>
          <a:prstGeom prst="rect">
            <a:avLst/>
          </a:prstGeom>
        </p:spPr>
        <p:txBody>
          <a:bodyPr lIns="45718" tIns="45718" rIns="45718" bIns="45718"/>
          <a:lstStyle>
            <a:lvl1pPr algn="ctr">
              <a:defRPr b="0" spc="0" sz="6000">
                <a:solidFill>
                  <a:srgbClr val="000000"/>
                </a:solidFill>
                <a:latin typeface="Calibri Light"/>
                <a:ea typeface="Calibri Light"/>
                <a:cs typeface="Calibri Light"/>
                <a:sym typeface="Calibri Light"/>
              </a:defRPr>
            </a:lvl1pPr>
          </a:lstStyle>
          <a:p>
            <a:pPr/>
            <a:r>
              <a:t>Titolo Testo</a:t>
            </a:r>
          </a:p>
        </p:txBody>
      </p:sp>
      <p:sp>
        <p:nvSpPr>
          <p:cNvPr id="247" name="Corpo livello uno…"/>
          <p:cNvSpPr txBox="1"/>
          <p:nvPr>
            <p:ph type="body" sz="quarter" idx="1"/>
          </p:nvPr>
        </p:nvSpPr>
        <p:spPr>
          <a:xfrm>
            <a:off x="1524000" y="3602037"/>
            <a:ext cx="9144000" cy="1655765"/>
          </a:xfrm>
          <a:prstGeom prst="rect">
            <a:avLst/>
          </a:prstGeom>
        </p:spPr>
        <p:txBody>
          <a:bodyPr lIns="45718" tIns="45718" rIns="45718" bIns="45718"/>
          <a:lstStyle>
            <a:lvl1pPr marL="0" indent="0" algn="ctr">
              <a:lnSpc>
                <a:spcPct val="90000"/>
              </a:lnSpc>
              <a:spcBef>
                <a:spcPts val="1000"/>
              </a:spcBef>
              <a:buClrTx/>
              <a:buSzTx/>
              <a:buNone/>
              <a:defRPr sz="2400">
                <a:solidFill>
                  <a:srgbClr val="000000"/>
                </a:solidFill>
              </a:defRPr>
            </a:lvl1pPr>
            <a:lvl2pPr marL="0" indent="0" algn="ctr">
              <a:lnSpc>
                <a:spcPct val="90000"/>
              </a:lnSpc>
              <a:spcBef>
                <a:spcPts val="1000"/>
              </a:spcBef>
              <a:buClrTx/>
              <a:buSzTx/>
              <a:buNone/>
              <a:defRPr sz="2400">
                <a:solidFill>
                  <a:srgbClr val="000000"/>
                </a:solidFill>
              </a:defRPr>
            </a:lvl2pPr>
            <a:lvl3pPr marL="0" indent="0" algn="ctr">
              <a:lnSpc>
                <a:spcPct val="90000"/>
              </a:lnSpc>
              <a:spcBef>
                <a:spcPts val="1000"/>
              </a:spcBef>
              <a:buClrTx/>
              <a:buSzTx/>
              <a:buNone/>
              <a:defRPr sz="2400">
                <a:solidFill>
                  <a:srgbClr val="000000"/>
                </a:solidFill>
              </a:defRPr>
            </a:lvl3pPr>
            <a:lvl4pPr marL="0" indent="0" algn="ctr">
              <a:lnSpc>
                <a:spcPct val="90000"/>
              </a:lnSpc>
              <a:spcBef>
                <a:spcPts val="1000"/>
              </a:spcBef>
              <a:buClrTx/>
              <a:buSzTx/>
              <a:buNone/>
              <a:defRPr sz="2400">
                <a:solidFill>
                  <a:srgbClr val="000000"/>
                </a:solidFill>
              </a:defRPr>
            </a:lvl4pPr>
            <a:lvl5pPr marL="0" indent="0" algn="ctr">
              <a:lnSpc>
                <a:spcPct val="90000"/>
              </a:lnSpc>
              <a:spcBef>
                <a:spcPts val="1000"/>
              </a:spcBef>
              <a:buClrTx/>
              <a:buSzTx/>
              <a:buNone/>
              <a:defRPr sz="2400">
                <a:solidFill>
                  <a:srgbClr val="000000"/>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248" name="Numero diapositiva"/>
          <p:cNvSpPr txBox="1"/>
          <p:nvPr>
            <p:ph type="sldNum" sz="quarter" idx="2"/>
          </p:nvPr>
        </p:nvSpPr>
        <p:spPr>
          <a:xfrm>
            <a:off x="11089823" y="6404294"/>
            <a:ext cx="263978" cy="269237"/>
          </a:xfrm>
          <a:prstGeom prst="rect">
            <a:avLst/>
          </a:prstGeom>
        </p:spPr>
        <p:txBody>
          <a:bodyPr lIns="45718" tIns="45718" rIns="45718" bIns="45718"/>
          <a:lstStyle>
            <a:lvl1pPr>
              <a:defRPr sz="12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olo e contenuto">
    <p:spTree>
      <p:nvGrpSpPr>
        <p:cNvPr id="1" name=""/>
        <p:cNvGrpSpPr/>
        <p:nvPr/>
      </p:nvGrpSpPr>
      <p:grpSpPr>
        <a:xfrm>
          <a:off x="0" y="0"/>
          <a:ext cx="0" cy="0"/>
          <a:chOff x="0" y="0"/>
          <a:chExt cx="0" cy="0"/>
        </a:xfrm>
      </p:grpSpPr>
      <p:sp>
        <p:nvSpPr>
          <p:cNvPr id="255" name="Rectangle 6"/>
          <p:cNvSpPr/>
          <p:nvPr/>
        </p:nvSpPr>
        <p:spPr>
          <a:xfrm>
            <a:off x="3175" y="6400800"/>
            <a:ext cx="12188825" cy="457200"/>
          </a:xfrm>
          <a:prstGeom prst="rect">
            <a:avLst/>
          </a:prstGeom>
          <a:solidFill>
            <a:srgbClr val="2683C6"/>
          </a:solidFill>
          <a:ln w="12700">
            <a:miter lim="400000"/>
          </a:ln>
        </p:spPr>
        <p:txBody>
          <a:bodyPr lIns="45718" tIns="45718" rIns="45718" bIns="45718"/>
          <a:lstStyle/>
          <a:p>
            <a:pPr/>
          </a:p>
        </p:txBody>
      </p:sp>
      <p:sp>
        <p:nvSpPr>
          <p:cNvPr id="256" name="Rectangle 8"/>
          <p:cNvSpPr/>
          <p:nvPr/>
        </p:nvSpPr>
        <p:spPr>
          <a:xfrm>
            <a:off x="12" y="6334316"/>
            <a:ext cx="12188830" cy="64010"/>
          </a:xfrm>
          <a:prstGeom prst="rect">
            <a:avLst/>
          </a:prstGeom>
          <a:solidFill>
            <a:srgbClr val="1CADE4"/>
          </a:solidFill>
          <a:ln w="12700">
            <a:miter lim="400000"/>
          </a:ln>
        </p:spPr>
        <p:txBody>
          <a:bodyPr lIns="45718" tIns="45718" rIns="45718" bIns="45718"/>
          <a:lstStyle/>
          <a:p>
            <a:pPr/>
          </a:p>
        </p:txBody>
      </p:sp>
      <p:sp>
        <p:nvSpPr>
          <p:cNvPr id="257" name="Straight Connector 9"/>
          <p:cNvSpPr/>
          <p:nvPr/>
        </p:nvSpPr>
        <p:spPr>
          <a:xfrm>
            <a:off x="1193532" y="1737845"/>
            <a:ext cx="9966960" cy="1"/>
          </a:xfrm>
          <a:prstGeom prst="line">
            <a:avLst/>
          </a:prstGeom>
          <a:ln w="6350">
            <a:solidFill>
              <a:srgbClr val="808080"/>
            </a:solidFill>
          </a:ln>
        </p:spPr>
        <p:txBody>
          <a:bodyPr lIns="45718" tIns="45718" rIns="45718" bIns="45718"/>
          <a:lstStyle/>
          <a:p>
            <a:pPr/>
          </a:p>
        </p:txBody>
      </p:sp>
      <p:sp>
        <p:nvSpPr>
          <p:cNvPr id="258" name="Titolo Testo"/>
          <p:cNvSpPr txBox="1"/>
          <p:nvPr>
            <p:ph type="title"/>
          </p:nvPr>
        </p:nvSpPr>
        <p:spPr>
          <a:xfrm>
            <a:off x="1097280" y="286603"/>
            <a:ext cx="10058401" cy="1450757"/>
          </a:xfrm>
          <a:prstGeom prst="rect">
            <a:avLst/>
          </a:prstGeom>
        </p:spPr>
        <p:txBody>
          <a:bodyPr lIns="45718" tIns="45718" rIns="45718" bIns="45718"/>
          <a:lstStyle>
            <a:lvl1pPr>
              <a:lnSpc>
                <a:spcPct val="85000"/>
              </a:lnSpc>
              <a:defRPr b="0">
                <a:latin typeface="Calibri Light"/>
                <a:ea typeface="Calibri Light"/>
                <a:cs typeface="Calibri Light"/>
                <a:sym typeface="Calibri Light"/>
              </a:defRPr>
            </a:lvl1pPr>
          </a:lstStyle>
          <a:p>
            <a:pPr/>
            <a:r>
              <a:t>Titolo Testo</a:t>
            </a:r>
          </a:p>
        </p:txBody>
      </p:sp>
      <p:sp>
        <p:nvSpPr>
          <p:cNvPr id="259" name="Corpo livello uno…"/>
          <p:cNvSpPr txBox="1"/>
          <p:nvPr>
            <p:ph type="body" idx="1"/>
          </p:nvPr>
        </p:nvSpPr>
        <p:spPr>
          <a:xfrm>
            <a:off x="1097280" y="1845734"/>
            <a:ext cx="10058401" cy="4023360"/>
          </a:xfrm>
          <a:prstGeom prst="rect">
            <a:avLst/>
          </a:prstGeom>
        </p:spPr>
        <p:txBody>
          <a:bodyPr/>
          <a:lstStyle>
            <a:lvl1pPr marL="91437" indent="-91437">
              <a:lnSpc>
                <a:spcPct val="90000"/>
              </a:lnSpc>
              <a:buClr>
                <a:srgbClr val="1CADE4"/>
              </a:buClr>
              <a:buFont typeface="Trebuchet MS"/>
              <a:buChar char=" "/>
            </a:lvl1pPr>
            <a:lvl2pPr>
              <a:lnSpc>
                <a:spcPct val="90000"/>
              </a:lnSpc>
              <a:buClr>
                <a:srgbClr val="1CADE4"/>
              </a:buClr>
              <a:buFont typeface="Trebuchet MS"/>
              <a:buChar char="◦"/>
            </a:lvl2pPr>
            <a:lvl3pPr marL="645304" indent="-261256">
              <a:lnSpc>
                <a:spcPct val="90000"/>
              </a:lnSpc>
              <a:buClr>
                <a:srgbClr val="1CADE4"/>
              </a:buClr>
              <a:buFont typeface="Trebuchet MS"/>
              <a:buChar char="◦"/>
            </a:lvl3pPr>
            <a:lvl4pPr marL="828185" indent="-261257">
              <a:lnSpc>
                <a:spcPct val="90000"/>
              </a:lnSpc>
              <a:buClr>
                <a:srgbClr val="1CADE4"/>
              </a:buClr>
              <a:buFont typeface="Trebuchet MS"/>
              <a:buChar char="◦"/>
            </a:lvl4pPr>
            <a:lvl5pPr marL="1011065" indent="-261257">
              <a:lnSpc>
                <a:spcPct val="90000"/>
              </a:lnSpc>
              <a:buClr>
                <a:srgbClr val="1CADE4"/>
              </a:buClr>
              <a:buFont typeface="Trebuchet MS"/>
              <a:buChar char="◦"/>
            </a:lvl5pPr>
          </a:lstStyle>
          <a:p>
            <a:pPr/>
            <a:r>
              <a:t>Corpo livello uno</a:t>
            </a:r>
          </a:p>
          <a:p>
            <a:pPr lvl="1"/>
            <a:r>
              <a:t>Corpo livello due</a:t>
            </a:r>
          </a:p>
          <a:p>
            <a:pPr lvl="2"/>
            <a:r>
              <a:t>Corpo livello tre</a:t>
            </a:r>
          </a:p>
          <a:p>
            <a:pPr lvl="3"/>
            <a:r>
              <a:t>Corpo livello quattro</a:t>
            </a:r>
          </a:p>
          <a:p>
            <a:pPr lvl="4"/>
            <a:r>
              <a:t>Corpo livello cinque</a:t>
            </a:r>
          </a:p>
        </p:txBody>
      </p:sp>
      <p:sp>
        <p:nvSpPr>
          <p:cNvPr id="260" name="Numero diapositiva"/>
          <p:cNvSpPr txBox="1"/>
          <p:nvPr>
            <p:ph type="sldNum" sz="quarter" idx="2"/>
          </p:nvPr>
        </p:nvSpPr>
        <p:spPr>
          <a:xfrm>
            <a:off x="10979611" y="6528095"/>
            <a:ext cx="232873" cy="228508"/>
          </a:xfrm>
          <a:prstGeom prst="rect">
            <a:avLst/>
          </a:prstGeom>
        </p:spPr>
        <p:txBody>
          <a:bodyPr lIns="45718" tIns="45718" rIns="45718" bIns="45718"/>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olo e contenuto">
    <p:spTree>
      <p:nvGrpSpPr>
        <p:cNvPr id="1" name=""/>
        <p:cNvGrpSpPr/>
        <p:nvPr/>
      </p:nvGrpSpPr>
      <p:grpSpPr>
        <a:xfrm>
          <a:off x="0" y="0"/>
          <a:ext cx="0" cy="0"/>
          <a:chOff x="0" y="0"/>
          <a:chExt cx="0" cy="0"/>
        </a:xfrm>
      </p:grpSpPr>
      <p:sp>
        <p:nvSpPr>
          <p:cNvPr id="267" name="Titolo Testo"/>
          <p:cNvSpPr txBox="1"/>
          <p:nvPr>
            <p:ph type="title"/>
          </p:nvPr>
        </p:nvSpPr>
        <p:spPr>
          <a:xfrm>
            <a:off x="838200" y="365125"/>
            <a:ext cx="10515600" cy="1325563"/>
          </a:xfrm>
          <a:prstGeom prst="rect">
            <a:avLst/>
          </a:prstGeom>
        </p:spPr>
        <p:txBody>
          <a:bodyPr lIns="45718" tIns="45718" rIns="45718" bIns="45718" anchor="ctr"/>
          <a:lstStyle>
            <a:lvl1pPr>
              <a:defRPr b="0" spc="0" sz="4400">
                <a:solidFill>
                  <a:srgbClr val="000000"/>
                </a:solidFill>
                <a:latin typeface="Calibri Light"/>
                <a:ea typeface="Calibri Light"/>
                <a:cs typeface="Calibri Light"/>
                <a:sym typeface="Calibri Light"/>
              </a:defRPr>
            </a:lvl1pPr>
          </a:lstStyle>
          <a:p>
            <a:pPr/>
            <a:r>
              <a:t>Titolo Testo</a:t>
            </a:r>
          </a:p>
        </p:txBody>
      </p:sp>
      <p:sp>
        <p:nvSpPr>
          <p:cNvPr id="268" name="Corpo livello uno…"/>
          <p:cNvSpPr txBox="1"/>
          <p:nvPr>
            <p:ph type="body" idx="1"/>
          </p:nvPr>
        </p:nvSpPr>
        <p:spPr>
          <a:xfrm>
            <a:off x="838200" y="1825625"/>
            <a:ext cx="10515600" cy="4351338"/>
          </a:xfrm>
          <a:prstGeom prst="rect">
            <a:avLst/>
          </a:prstGeom>
        </p:spPr>
        <p:txBody>
          <a:bodyPr lIns="45718" tIns="45718" rIns="45718" bIns="45718"/>
          <a:lstStyle>
            <a:lvl1pPr marL="228600" indent="-228600">
              <a:lnSpc>
                <a:spcPct val="90000"/>
              </a:lnSpc>
              <a:spcBef>
                <a:spcPts val="1000"/>
              </a:spcBef>
              <a:buClrTx/>
              <a:buFont typeface="Arial"/>
              <a:buChar char="•"/>
              <a:defRPr sz="2800">
                <a:solidFill>
                  <a:srgbClr val="000000"/>
                </a:solidFill>
              </a:defRPr>
            </a:lvl1pPr>
            <a:lvl2pPr marL="723900" indent="-266700">
              <a:lnSpc>
                <a:spcPct val="90000"/>
              </a:lnSpc>
              <a:spcBef>
                <a:spcPts val="1000"/>
              </a:spcBef>
              <a:buClrTx/>
              <a:buFont typeface="Arial"/>
              <a:buChar char="•"/>
              <a:defRPr sz="2800">
                <a:solidFill>
                  <a:srgbClr val="000000"/>
                </a:solidFill>
              </a:defRPr>
            </a:lvl2pPr>
            <a:lvl3pPr marL="1234438" indent="-320038">
              <a:lnSpc>
                <a:spcPct val="90000"/>
              </a:lnSpc>
              <a:spcBef>
                <a:spcPts val="1000"/>
              </a:spcBef>
              <a:buClrTx/>
              <a:buFont typeface="Arial"/>
              <a:buChar char="•"/>
              <a:defRPr sz="2800">
                <a:solidFill>
                  <a:srgbClr val="000000"/>
                </a:solidFill>
              </a:defRPr>
            </a:lvl3pPr>
            <a:lvl4pPr marL="1727200" indent="-355600">
              <a:lnSpc>
                <a:spcPct val="90000"/>
              </a:lnSpc>
              <a:spcBef>
                <a:spcPts val="1000"/>
              </a:spcBef>
              <a:buClrTx/>
              <a:buFont typeface="Arial"/>
              <a:buChar char="•"/>
              <a:defRPr sz="2800">
                <a:solidFill>
                  <a:srgbClr val="000000"/>
                </a:solidFill>
              </a:defRPr>
            </a:lvl4pPr>
            <a:lvl5pPr marL="2184400" indent="-355600">
              <a:lnSpc>
                <a:spcPct val="90000"/>
              </a:lnSpc>
              <a:spcBef>
                <a:spcPts val="1000"/>
              </a:spcBef>
              <a:buClrTx/>
              <a:buFont typeface="Arial"/>
              <a:buChar char="•"/>
              <a:defRPr sz="2800">
                <a:solidFill>
                  <a:srgbClr val="000000"/>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269" name="Numero diapositiva"/>
          <p:cNvSpPr txBox="1"/>
          <p:nvPr>
            <p:ph type="sldNum" sz="quarter" idx="2"/>
          </p:nvPr>
        </p:nvSpPr>
        <p:spPr>
          <a:xfrm>
            <a:off x="11095181" y="6414762"/>
            <a:ext cx="258620" cy="248301"/>
          </a:xfrm>
          <a:prstGeom prst="rect">
            <a:avLst/>
          </a:prstGeom>
        </p:spPr>
        <p:txBody>
          <a:bodyPr lIns="45718" tIns="45718" rIns="45718" bIns="45718"/>
          <a:lstStyle>
            <a:lvl1pPr>
              <a:defRPr sz="12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uota">
    <p:spTree>
      <p:nvGrpSpPr>
        <p:cNvPr id="1" name=""/>
        <p:cNvGrpSpPr/>
        <p:nvPr/>
      </p:nvGrpSpPr>
      <p:grpSpPr>
        <a:xfrm>
          <a:off x="0" y="0"/>
          <a:ext cx="0" cy="0"/>
          <a:chOff x="0" y="0"/>
          <a:chExt cx="0" cy="0"/>
        </a:xfrm>
      </p:grpSpPr>
      <p:sp>
        <p:nvSpPr>
          <p:cNvPr id="276" name="Rectangle 4"/>
          <p:cNvSpPr/>
          <p:nvPr/>
        </p:nvSpPr>
        <p:spPr>
          <a:xfrm>
            <a:off x="3175" y="6400800"/>
            <a:ext cx="12188825" cy="457200"/>
          </a:xfrm>
          <a:prstGeom prst="rect">
            <a:avLst/>
          </a:prstGeom>
          <a:solidFill>
            <a:srgbClr val="2683C6"/>
          </a:solidFill>
          <a:ln w="12700">
            <a:miter lim="400000"/>
          </a:ln>
        </p:spPr>
        <p:txBody>
          <a:bodyPr lIns="45718" tIns="45718" rIns="45718" bIns="45718"/>
          <a:lstStyle/>
          <a:p>
            <a:pPr/>
          </a:p>
        </p:txBody>
      </p:sp>
      <p:sp>
        <p:nvSpPr>
          <p:cNvPr id="277" name="Rectangle 5"/>
          <p:cNvSpPr/>
          <p:nvPr/>
        </p:nvSpPr>
        <p:spPr>
          <a:xfrm>
            <a:off x="12" y="6334316"/>
            <a:ext cx="12188830" cy="64010"/>
          </a:xfrm>
          <a:prstGeom prst="rect">
            <a:avLst/>
          </a:prstGeom>
          <a:solidFill>
            <a:srgbClr val="1CADE4"/>
          </a:solidFill>
          <a:ln w="12700">
            <a:miter lim="400000"/>
          </a:ln>
        </p:spPr>
        <p:txBody>
          <a:bodyPr lIns="45718" tIns="45718" rIns="45718" bIns="45718"/>
          <a:lstStyle/>
          <a:p>
            <a:pPr/>
          </a:p>
        </p:txBody>
      </p:sp>
      <p:sp>
        <p:nvSpPr>
          <p:cNvPr id="278" name="Numero diapositiva"/>
          <p:cNvSpPr txBox="1"/>
          <p:nvPr>
            <p:ph type="sldNum" sz="quarter" idx="2"/>
          </p:nvPr>
        </p:nvSpPr>
        <p:spPr>
          <a:xfrm>
            <a:off x="10979611" y="6528095"/>
            <a:ext cx="232873" cy="228508"/>
          </a:xfrm>
          <a:prstGeom prst="rect">
            <a:avLst/>
          </a:prstGeom>
        </p:spPr>
        <p:txBody>
          <a:bodyPr lIns="45718" tIns="45718" rIns="45718" bIns="45718"/>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uto 2">
    <p:spTree>
      <p:nvGrpSpPr>
        <p:cNvPr id="1" name=""/>
        <p:cNvGrpSpPr/>
        <p:nvPr/>
      </p:nvGrpSpPr>
      <p:grpSpPr>
        <a:xfrm>
          <a:off x="0" y="0"/>
          <a:ext cx="0" cy="0"/>
          <a:chOff x="0" y="0"/>
          <a:chExt cx="0" cy="0"/>
        </a:xfrm>
      </p:grpSpPr>
      <p:sp>
        <p:nvSpPr>
          <p:cNvPr id="285" name="Rectangle 6"/>
          <p:cNvSpPr/>
          <p:nvPr/>
        </p:nvSpPr>
        <p:spPr>
          <a:xfrm>
            <a:off x="3175" y="6400800"/>
            <a:ext cx="12188825" cy="457200"/>
          </a:xfrm>
          <a:prstGeom prst="rect">
            <a:avLst/>
          </a:prstGeom>
          <a:solidFill>
            <a:srgbClr val="2683C6"/>
          </a:solidFill>
          <a:ln w="12700">
            <a:miter lim="400000"/>
          </a:ln>
        </p:spPr>
        <p:txBody>
          <a:bodyPr lIns="45718" tIns="45718" rIns="45718" bIns="45718"/>
          <a:lstStyle/>
          <a:p>
            <a:pPr/>
          </a:p>
        </p:txBody>
      </p:sp>
      <p:sp>
        <p:nvSpPr>
          <p:cNvPr id="286" name="Rectangle 8"/>
          <p:cNvSpPr/>
          <p:nvPr/>
        </p:nvSpPr>
        <p:spPr>
          <a:xfrm>
            <a:off x="12" y="6334316"/>
            <a:ext cx="12188830" cy="64010"/>
          </a:xfrm>
          <a:prstGeom prst="rect">
            <a:avLst/>
          </a:prstGeom>
          <a:solidFill>
            <a:srgbClr val="1CADE4"/>
          </a:solidFill>
          <a:ln w="12700">
            <a:miter lim="400000"/>
          </a:ln>
        </p:spPr>
        <p:txBody>
          <a:bodyPr lIns="45718" tIns="45718" rIns="45718" bIns="45718"/>
          <a:lstStyle/>
          <a:p>
            <a:pPr/>
          </a:p>
        </p:txBody>
      </p:sp>
      <p:sp>
        <p:nvSpPr>
          <p:cNvPr id="287" name="Straight Connector 9"/>
          <p:cNvSpPr/>
          <p:nvPr/>
        </p:nvSpPr>
        <p:spPr>
          <a:xfrm>
            <a:off x="1193532" y="1737845"/>
            <a:ext cx="9966960" cy="1"/>
          </a:xfrm>
          <a:prstGeom prst="line">
            <a:avLst/>
          </a:prstGeom>
          <a:ln w="6350">
            <a:solidFill>
              <a:srgbClr val="808080"/>
            </a:solidFill>
          </a:ln>
        </p:spPr>
        <p:txBody>
          <a:bodyPr lIns="45718" tIns="45718" rIns="45718" bIns="45718"/>
          <a:lstStyle/>
          <a:p>
            <a:pPr/>
          </a:p>
        </p:txBody>
      </p:sp>
      <p:sp>
        <p:nvSpPr>
          <p:cNvPr id="288" name="Titolo Testo"/>
          <p:cNvSpPr txBox="1"/>
          <p:nvPr>
            <p:ph type="title"/>
          </p:nvPr>
        </p:nvSpPr>
        <p:spPr>
          <a:xfrm>
            <a:off x="1097280" y="286603"/>
            <a:ext cx="10058401" cy="1450757"/>
          </a:xfrm>
          <a:prstGeom prst="rect">
            <a:avLst/>
          </a:prstGeom>
        </p:spPr>
        <p:txBody>
          <a:bodyPr lIns="45718" tIns="45718" rIns="45718" bIns="45718"/>
          <a:lstStyle>
            <a:lvl1pPr>
              <a:lnSpc>
                <a:spcPct val="85000"/>
              </a:lnSpc>
              <a:defRPr b="0">
                <a:latin typeface="Calibri Light"/>
                <a:ea typeface="Calibri Light"/>
                <a:cs typeface="Calibri Light"/>
                <a:sym typeface="Calibri Light"/>
              </a:defRPr>
            </a:lvl1pPr>
          </a:lstStyle>
          <a:p>
            <a:pPr/>
            <a:r>
              <a:t>Titolo Testo</a:t>
            </a:r>
          </a:p>
        </p:txBody>
      </p:sp>
      <p:sp>
        <p:nvSpPr>
          <p:cNvPr id="289" name="Corpo livello uno…"/>
          <p:cNvSpPr txBox="1"/>
          <p:nvPr>
            <p:ph type="body" sz="half" idx="1"/>
          </p:nvPr>
        </p:nvSpPr>
        <p:spPr>
          <a:xfrm>
            <a:off x="838200" y="1825625"/>
            <a:ext cx="5181600" cy="4351338"/>
          </a:xfrm>
          <a:prstGeom prst="rect">
            <a:avLst/>
          </a:prstGeom>
        </p:spPr>
        <p:txBody>
          <a:bodyPr/>
          <a:lstStyle>
            <a:lvl1pPr marL="91437" indent="-91437">
              <a:lnSpc>
                <a:spcPct val="90000"/>
              </a:lnSpc>
              <a:buClr>
                <a:srgbClr val="1CADE4"/>
              </a:buClr>
              <a:buFont typeface="Trebuchet MS"/>
              <a:buChar char=" "/>
            </a:lvl1pPr>
            <a:lvl2pPr>
              <a:lnSpc>
                <a:spcPct val="90000"/>
              </a:lnSpc>
              <a:buClr>
                <a:srgbClr val="1CADE4"/>
              </a:buClr>
              <a:buFont typeface="Trebuchet MS"/>
              <a:buChar char="◦"/>
            </a:lvl2pPr>
            <a:lvl3pPr marL="645304" indent="-261256">
              <a:lnSpc>
                <a:spcPct val="90000"/>
              </a:lnSpc>
              <a:buClr>
                <a:srgbClr val="1CADE4"/>
              </a:buClr>
              <a:buFont typeface="Trebuchet MS"/>
              <a:buChar char="◦"/>
            </a:lvl3pPr>
            <a:lvl4pPr marL="828185" indent="-261257">
              <a:lnSpc>
                <a:spcPct val="90000"/>
              </a:lnSpc>
              <a:buClr>
                <a:srgbClr val="1CADE4"/>
              </a:buClr>
              <a:buFont typeface="Trebuchet MS"/>
              <a:buChar char="◦"/>
            </a:lvl4pPr>
            <a:lvl5pPr marL="1011065" indent="-261257">
              <a:lnSpc>
                <a:spcPct val="90000"/>
              </a:lnSpc>
              <a:buClr>
                <a:srgbClr val="1CADE4"/>
              </a:buClr>
              <a:buFont typeface="Trebuchet MS"/>
              <a:buChar char="◦"/>
            </a:lvl5pPr>
          </a:lstStyle>
          <a:p>
            <a:pPr/>
            <a:r>
              <a:t>Corpo livello uno</a:t>
            </a:r>
          </a:p>
          <a:p>
            <a:pPr lvl="1"/>
            <a:r>
              <a:t>Corpo livello due</a:t>
            </a:r>
          </a:p>
          <a:p>
            <a:pPr lvl="2"/>
            <a:r>
              <a:t>Corpo livello tre</a:t>
            </a:r>
          </a:p>
          <a:p>
            <a:pPr lvl="3"/>
            <a:r>
              <a:t>Corpo livello quattro</a:t>
            </a:r>
          </a:p>
          <a:p>
            <a:pPr lvl="4"/>
            <a:r>
              <a:t>Corpo livello cinque</a:t>
            </a:r>
          </a:p>
        </p:txBody>
      </p:sp>
      <p:sp>
        <p:nvSpPr>
          <p:cNvPr id="290" name="Numero diapositiva"/>
          <p:cNvSpPr txBox="1"/>
          <p:nvPr>
            <p:ph type="sldNum" sz="quarter" idx="2"/>
          </p:nvPr>
        </p:nvSpPr>
        <p:spPr>
          <a:xfrm>
            <a:off x="10979611" y="6528095"/>
            <a:ext cx="232873" cy="228508"/>
          </a:xfrm>
          <a:prstGeom prst="rect">
            <a:avLst/>
          </a:prstGeom>
        </p:spPr>
        <p:txBody>
          <a:bodyPr lIns="45718" tIns="45718" rIns="45718" bIns="45718"/>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iapositiva titolo">
    <p:spTree>
      <p:nvGrpSpPr>
        <p:cNvPr id="1" name=""/>
        <p:cNvGrpSpPr/>
        <p:nvPr/>
      </p:nvGrpSpPr>
      <p:grpSpPr>
        <a:xfrm>
          <a:off x="0" y="0"/>
          <a:ext cx="0" cy="0"/>
          <a:chOff x="0" y="0"/>
          <a:chExt cx="0" cy="0"/>
        </a:xfrm>
      </p:grpSpPr>
      <p:sp>
        <p:nvSpPr>
          <p:cNvPr id="297" name="Rectangle 6"/>
          <p:cNvSpPr/>
          <p:nvPr/>
        </p:nvSpPr>
        <p:spPr>
          <a:xfrm>
            <a:off x="-1" y="6400800"/>
            <a:ext cx="12192005" cy="457200"/>
          </a:xfrm>
          <a:prstGeom prst="rect">
            <a:avLst/>
          </a:prstGeom>
          <a:solidFill>
            <a:srgbClr val="2683C6"/>
          </a:solidFill>
          <a:ln w="12700">
            <a:miter lim="400000"/>
          </a:ln>
        </p:spPr>
        <p:txBody>
          <a:bodyPr lIns="45718" tIns="45718" rIns="45718" bIns="45718"/>
          <a:lstStyle/>
          <a:p>
            <a:pPr/>
          </a:p>
        </p:txBody>
      </p:sp>
      <p:sp>
        <p:nvSpPr>
          <p:cNvPr id="298" name="Rectangle 7"/>
          <p:cNvSpPr/>
          <p:nvPr/>
        </p:nvSpPr>
        <p:spPr>
          <a:xfrm>
            <a:off x="-1" y="6334316"/>
            <a:ext cx="12192005" cy="66487"/>
          </a:xfrm>
          <a:prstGeom prst="rect">
            <a:avLst/>
          </a:prstGeom>
          <a:solidFill>
            <a:srgbClr val="1CADE4"/>
          </a:solidFill>
          <a:ln w="12700">
            <a:miter lim="400000"/>
          </a:ln>
        </p:spPr>
        <p:txBody>
          <a:bodyPr lIns="45718" tIns="45718" rIns="45718" bIns="45718"/>
          <a:lstStyle/>
          <a:p>
            <a:pPr/>
          </a:p>
        </p:txBody>
      </p:sp>
      <p:sp>
        <p:nvSpPr>
          <p:cNvPr id="299" name="Titolo Testo"/>
          <p:cNvSpPr txBox="1"/>
          <p:nvPr>
            <p:ph type="title"/>
          </p:nvPr>
        </p:nvSpPr>
        <p:spPr>
          <a:xfrm>
            <a:off x="1097280" y="758951"/>
            <a:ext cx="10058401" cy="3566163"/>
          </a:xfrm>
          <a:prstGeom prst="rect">
            <a:avLst/>
          </a:prstGeom>
        </p:spPr>
        <p:txBody>
          <a:bodyPr lIns="45718" tIns="45718" rIns="45718" bIns="45718"/>
          <a:lstStyle>
            <a:lvl1pPr>
              <a:lnSpc>
                <a:spcPct val="85000"/>
              </a:lnSpc>
              <a:defRPr b="0" sz="8000">
                <a:solidFill>
                  <a:srgbClr val="262626"/>
                </a:solidFill>
                <a:latin typeface="Calibri Light"/>
                <a:ea typeface="Calibri Light"/>
                <a:cs typeface="Calibri Light"/>
                <a:sym typeface="Calibri Light"/>
              </a:defRPr>
            </a:lvl1pPr>
          </a:lstStyle>
          <a:p>
            <a:pPr/>
            <a:r>
              <a:t>Titolo Testo</a:t>
            </a:r>
          </a:p>
        </p:txBody>
      </p:sp>
      <p:sp>
        <p:nvSpPr>
          <p:cNvPr id="300" name="Corpo livello uno…"/>
          <p:cNvSpPr txBox="1"/>
          <p:nvPr>
            <p:ph type="body" sz="quarter" idx="1"/>
          </p:nvPr>
        </p:nvSpPr>
        <p:spPr>
          <a:xfrm>
            <a:off x="1100050" y="4455621"/>
            <a:ext cx="10058401" cy="1143003"/>
          </a:xfrm>
          <a:prstGeom prst="rect">
            <a:avLst/>
          </a:prstGeom>
        </p:spPr>
        <p:txBody>
          <a:bodyPr lIns="45718" tIns="45718" rIns="45718" bIns="45718"/>
          <a:lstStyle>
            <a:lvl1pPr marL="0" indent="0">
              <a:lnSpc>
                <a:spcPct val="90000"/>
              </a:lnSpc>
              <a:buClrTx/>
              <a:buSzTx/>
              <a:buNone/>
              <a:defRPr cap="all" spc="200" sz="2400">
                <a:solidFill>
                  <a:srgbClr val="344068"/>
                </a:solidFill>
                <a:latin typeface="Calibri Light"/>
                <a:ea typeface="Calibri Light"/>
                <a:cs typeface="Calibri Light"/>
                <a:sym typeface="Calibri Light"/>
              </a:defRPr>
            </a:lvl1pPr>
            <a:lvl2pPr marL="0" indent="0">
              <a:lnSpc>
                <a:spcPct val="90000"/>
              </a:lnSpc>
              <a:buClrTx/>
              <a:buSzTx/>
              <a:buNone/>
              <a:defRPr cap="all" spc="200" sz="2400">
                <a:solidFill>
                  <a:srgbClr val="344068"/>
                </a:solidFill>
                <a:latin typeface="Calibri Light"/>
                <a:ea typeface="Calibri Light"/>
                <a:cs typeface="Calibri Light"/>
                <a:sym typeface="Calibri Light"/>
              </a:defRPr>
            </a:lvl2pPr>
            <a:lvl3pPr marL="0" indent="0">
              <a:lnSpc>
                <a:spcPct val="90000"/>
              </a:lnSpc>
              <a:buClrTx/>
              <a:buSzTx/>
              <a:buNone/>
              <a:defRPr cap="all" spc="200" sz="2400">
                <a:solidFill>
                  <a:srgbClr val="344068"/>
                </a:solidFill>
                <a:latin typeface="Calibri Light"/>
                <a:ea typeface="Calibri Light"/>
                <a:cs typeface="Calibri Light"/>
                <a:sym typeface="Calibri Light"/>
              </a:defRPr>
            </a:lvl3pPr>
            <a:lvl4pPr marL="0" indent="0">
              <a:lnSpc>
                <a:spcPct val="90000"/>
              </a:lnSpc>
              <a:buClrTx/>
              <a:buSzTx/>
              <a:buNone/>
              <a:defRPr cap="all" spc="200" sz="2400">
                <a:solidFill>
                  <a:srgbClr val="344068"/>
                </a:solidFill>
                <a:latin typeface="Calibri Light"/>
                <a:ea typeface="Calibri Light"/>
                <a:cs typeface="Calibri Light"/>
                <a:sym typeface="Calibri Light"/>
              </a:defRPr>
            </a:lvl4pPr>
            <a:lvl5pPr marL="0" indent="0">
              <a:lnSpc>
                <a:spcPct val="90000"/>
              </a:lnSpc>
              <a:buClrTx/>
              <a:buSzTx/>
              <a:buNone/>
              <a:defRPr cap="all" spc="200" sz="2400">
                <a:solidFill>
                  <a:srgbClr val="344068"/>
                </a:solidFill>
                <a:latin typeface="Calibri Light"/>
                <a:ea typeface="Calibri Light"/>
                <a:cs typeface="Calibri Light"/>
                <a:sym typeface="Calibri Light"/>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301" name="Straight Connector 8"/>
          <p:cNvSpPr/>
          <p:nvPr/>
        </p:nvSpPr>
        <p:spPr>
          <a:xfrm>
            <a:off x="1207657" y="4343400"/>
            <a:ext cx="9875523" cy="0"/>
          </a:xfrm>
          <a:prstGeom prst="line">
            <a:avLst/>
          </a:prstGeom>
          <a:ln w="6350">
            <a:solidFill>
              <a:srgbClr val="808080"/>
            </a:solidFill>
          </a:ln>
        </p:spPr>
        <p:txBody>
          <a:bodyPr lIns="45718" tIns="45718" rIns="45718" bIns="45718"/>
          <a:lstStyle/>
          <a:p>
            <a:pPr/>
          </a:p>
        </p:txBody>
      </p:sp>
      <p:sp>
        <p:nvSpPr>
          <p:cNvPr id="302" name="Numero diapositiva"/>
          <p:cNvSpPr txBox="1"/>
          <p:nvPr>
            <p:ph type="sldNum" sz="quarter" idx="2"/>
          </p:nvPr>
        </p:nvSpPr>
        <p:spPr>
          <a:xfrm>
            <a:off x="10979611" y="6528095"/>
            <a:ext cx="232873" cy="228508"/>
          </a:xfrm>
          <a:prstGeom prst="rect">
            <a:avLst/>
          </a:prstGeom>
        </p:spPr>
        <p:txBody>
          <a:bodyPr lIns="45718" tIns="45718" rIns="45718" bIns="45718"/>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magine con didascalia">
    <p:spTree>
      <p:nvGrpSpPr>
        <p:cNvPr id="1" name=""/>
        <p:cNvGrpSpPr/>
        <p:nvPr/>
      </p:nvGrpSpPr>
      <p:grpSpPr>
        <a:xfrm>
          <a:off x="0" y="0"/>
          <a:ext cx="0" cy="0"/>
          <a:chOff x="0" y="0"/>
          <a:chExt cx="0" cy="0"/>
        </a:xfrm>
      </p:grpSpPr>
      <p:sp>
        <p:nvSpPr>
          <p:cNvPr id="309" name="Rectangle 7"/>
          <p:cNvSpPr/>
          <p:nvPr/>
        </p:nvSpPr>
        <p:spPr>
          <a:xfrm>
            <a:off x="0" y="4953000"/>
            <a:ext cx="12188825" cy="1905000"/>
          </a:xfrm>
          <a:prstGeom prst="rect">
            <a:avLst/>
          </a:prstGeom>
          <a:solidFill>
            <a:srgbClr val="2683C6"/>
          </a:solidFill>
          <a:ln w="12700">
            <a:miter lim="400000"/>
          </a:ln>
        </p:spPr>
        <p:txBody>
          <a:bodyPr lIns="45718" tIns="45718" rIns="45718" bIns="45718"/>
          <a:lstStyle/>
          <a:p>
            <a:pPr/>
          </a:p>
        </p:txBody>
      </p:sp>
      <p:sp>
        <p:nvSpPr>
          <p:cNvPr id="310" name="Rectangle 8"/>
          <p:cNvSpPr/>
          <p:nvPr/>
        </p:nvSpPr>
        <p:spPr>
          <a:xfrm>
            <a:off x="12" y="4915075"/>
            <a:ext cx="12188830" cy="64010"/>
          </a:xfrm>
          <a:prstGeom prst="rect">
            <a:avLst/>
          </a:prstGeom>
          <a:solidFill>
            <a:srgbClr val="1CADE4"/>
          </a:solidFill>
          <a:ln w="12700">
            <a:miter lim="400000"/>
          </a:ln>
        </p:spPr>
        <p:txBody>
          <a:bodyPr lIns="45718" tIns="45718" rIns="45718" bIns="45718"/>
          <a:lstStyle/>
          <a:p>
            <a:pPr/>
          </a:p>
        </p:txBody>
      </p:sp>
      <p:sp>
        <p:nvSpPr>
          <p:cNvPr id="311" name="Titolo Testo"/>
          <p:cNvSpPr txBox="1"/>
          <p:nvPr>
            <p:ph type="title"/>
          </p:nvPr>
        </p:nvSpPr>
        <p:spPr>
          <a:xfrm>
            <a:off x="1097280" y="5074920"/>
            <a:ext cx="10113645" cy="822963"/>
          </a:xfrm>
          <a:prstGeom prst="rect">
            <a:avLst/>
          </a:prstGeom>
        </p:spPr>
        <p:txBody>
          <a:bodyPr lIns="0" tIns="0" rIns="0" bIns="0"/>
          <a:lstStyle>
            <a:lvl1pPr>
              <a:lnSpc>
                <a:spcPct val="85000"/>
              </a:lnSpc>
              <a:defRPr b="0" sz="3600">
                <a:solidFill>
                  <a:srgbClr val="FFFFFF"/>
                </a:solidFill>
                <a:latin typeface="Calibri Light"/>
                <a:ea typeface="Calibri Light"/>
                <a:cs typeface="Calibri Light"/>
                <a:sym typeface="Calibri Light"/>
              </a:defRPr>
            </a:lvl1pPr>
          </a:lstStyle>
          <a:p>
            <a:pPr/>
            <a:r>
              <a:t>Titolo Testo</a:t>
            </a:r>
          </a:p>
        </p:txBody>
      </p:sp>
      <p:sp>
        <p:nvSpPr>
          <p:cNvPr id="312" name="Picture Placeholder 2"/>
          <p:cNvSpPr/>
          <p:nvPr>
            <p:ph type="pic" idx="21"/>
          </p:nvPr>
        </p:nvSpPr>
        <p:spPr>
          <a:xfrm>
            <a:off x="12" y="0"/>
            <a:ext cx="12191990" cy="4915076"/>
          </a:xfrm>
          <a:prstGeom prst="rect">
            <a:avLst/>
          </a:prstGeom>
        </p:spPr>
        <p:txBody>
          <a:bodyPr lIns="91439" tIns="45719" rIns="91439" bIns="45719">
            <a:noAutofit/>
          </a:bodyPr>
          <a:lstStyle/>
          <a:p>
            <a:pPr/>
          </a:p>
        </p:txBody>
      </p:sp>
      <p:sp>
        <p:nvSpPr>
          <p:cNvPr id="313" name="Corpo livello uno…"/>
          <p:cNvSpPr txBox="1"/>
          <p:nvPr>
            <p:ph type="body" sz="quarter" idx="1"/>
          </p:nvPr>
        </p:nvSpPr>
        <p:spPr>
          <a:xfrm>
            <a:off x="1097280" y="5907023"/>
            <a:ext cx="10113265" cy="594363"/>
          </a:xfrm>
          <a:prstGeom prst="rect">
            <a:avLst/>
          </a:prstGeom>
        </p:spPr>
        <p:txBody>
          <a:bodyPr/>
          <a:lstStyle>
            <a:lvl1pPr marL="0" indent="0">
              <a:lnSpc>
                <a:spcPct val="90000"/>
              </a:lnSpc>
              <a:spcBef>
                <a:spcPts val="600"/>
              </a:spcBef>
              <a:buClrTx/>
              <a:buSzTx/>
              <a:buNone/>
              <a:defRPr sz="1500">
                <a:solidFill>
                  <a:srgbClr val="FFFFFF"/>
                </a:solidFill>
              </a:defRPr>
            </a:lvl1pPr>
            <a:lvl2pPr marL="0" indent="0">
              <a:lnSpc>
                <a:spcPct val="90000"/>
              </a:lnSpc>
              <a:spcBef>
                <a:spcPts val="600"/>
              </a:spcBef>
              <a:buClrTx/>
              <a:buSzTx/>
              <a:buNone/>
              <a:defRPr sz="1500">
                <a:solidFill>
                  <a:srgbClr val="FFFFFF"/>
                </a:solidFill>
              </a:defRPr>
            </a:lvl2pPr>
            <a:lvl3pPr marL="0" indent="0">
              <a:lnSpc>
                <a:spcPct val="90000"/>
              </a:lnSpc>
              <a:spcBef>
                <a:spcPts val="600"/>
              </a:spcBef>
              <a:buClrTx/>
              <a:buSzTx/>
              <a:buNone/>
              <a:defRPr sz="1500">
                <a:solidFill>
                  <a:srgbClr val="FFFFFF"/>
                </a:solidFill>
              </a:defRPr>
            </a:lvl3pPr>
            <a:lvl4pPr marL="0" indent="0">
              <a:lnSpc>
                <a:spcPct val="90000"/>
              </a:lnSpc>
              <a:spcBef>
                <a:spcPts val="600"/>
              </a:spcBef>
              <a:buClrTx/>
              <a:buSzTx/>
              <a:buNone/>
              <a:defRPr sz="1500">
                <a:solidFill>
                  <a:srgbClr val="FFFFFF"/>
                </a:solidFill>
              </a:defRPr>
            </a:lvl4pPr>
            <a:lvl5pPr marL="0" indent="0">
              <a:lnSpc>
                <a:spcPct val="90000"/>
              </a:lnSpc>
              <a:spcBef>
                <a:spcPts val="600"/>
              </a:spcBef>
              <a:buClrTx/>
              <a:buSzTx/>
              <a:buNone/>
              <a:defRPr sz="1500">
                <a:solidFill>
                  <a:srgbClr val="FFFFFF"/>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314" name="Numero diapositiva"/>
          <p:cNvSpPr txBox="1"/>
          <p:nvPr>
            <p:ph type="sldNum" sz="quarter" idx="2"/>
          </p:nvPr>
        </p:nvSpPr>
        <p:spPr>
          <a:xfrm>
            <a:off x="10979611" y="6528095"/>
            <a:ext cx="232873" cy="228508"/>
          </a:xfrm>
          <a:prstGeom prst="rect">
            <a:avLst/>
          </a:prstGeom>
        </p:spPr>
        <p:txBody>
          <a:bodyPr lIns="45718" tIns="45718" rIns="45718" bIns="45718"/>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uoto">
    <p:spTree>
      <p:nvGrpSpPr>
        <p:cNvPr id="1" name=""/>
        <p:cNvGrpSpPr/>
        <p:nvPr/>
      </p:nvGrpSpPr>
      <p:grpSpPr>
        <a:xfrm>
          <a:off x="0" y="0"/>
          <a:ext cx="0" cy="0"/>
          <a:chOff x="0" y="0"/>
          <a:chExt cx="0" cy="0"/>
        </a:xfrm>
      </p:grpSpPr>
      <p:sp>
        <p:nvSpPr>
          <p:cNvPr id="321" name="Rectangle 6"/>
          <p:cNvSpPr/>
          <p:nvPr/>
        </p:nvSpPr>
        <p:spPr>
          <a:xfrm>
            <a:off x="3175" y="6400800"/>
            <a:ext cx="12188825" cy="457200"/>
          </a:xfrm>
          <a:prstGeom prst="rect">
            <a:avLst/>
          </a:prstGeom>
          <a:solidFill>
            <a:srgbClr val="2683C6"/>
          </a:solidFill>
          <a:ln w="12700">
            <a:miter lim="400000"/>
          </a:ln>
        </p:spPr>
        <p:txBody>
          <a:bodyPr lIns="45718" tIns="45718" rIns="45718" bIns="45718"/>
          <a:lstStyle/>
          <a:p>
            <a:pPr/>
          </a:p>
        </p:txBody>
      </p:sp>
      <p:sp>
        <p:nvSpPr>
          <p:cNvPr id="322" name="Rectangle 8"/>
          <p:cNvSpPr/>
          <p:nvPr/>
        </p:nvSpPr>
        <p:spPr>
          <a:xfrm>
            <a:off x="12" y="6334316"/>
            <a:ext cx="12188830" cy="64010"/>
          </a:xfrm>
          <a:prstGeom prst="rect">
            <a:avLst/>
          </a:prstGeom>
          <a:solidFill>
            <a:srgbClr val="1CADE4"/>
          </a:solidFill>
          <a:ln w="12700">
            <a:miter lim="400000"/>
          </a:ln>
        </p:spPr>
        <p:txBody>
          <a:bodyPr lIns="45718" tIns="45718" rIns="45718" bIns="45718"/>
          <a:lstStyle/>
          <a:p>
            <a:pPr/>
          </a:p>
        </p:txBody>
      </p:sp>
      <p:sp>
        <p:nvSpPr>
          <p:cNvPr id="323" name="Straight Connector 9"/>
          <p:cNvSpPr/>
          <p:nvPr/>
        </p:nvSpPr>
        <p:spPr>
          <a:xfrm>
            <a:off x="1193532" y="1737845"/>
            <a:ext cx="9966960" cy="1"/>
          </a:xfrm>
          <a:prstGeom prst="line">
            <a:avLst/>
          </a:prstGeom>
          <a:ln w="6350">
            <a:solidFill>
              <a:srgbClr val="808080"/>
            </a:solidFill>
          </a:ln>
        </p:spPr>
        <p:txBody>
          <a:bodyPr lIns="45718" tIns="45718" rIns="45718" bIns="45718"/>
          <a:lstStyle/>
          <a:p>
            <a:pPr/>
          </a:p>
        </p:txBody>
      </p:sp>
      <p:sp>
        <p:nvSpPr>
          <p:cNvPr id="324" name="Numero diapositiva"/>
          <p:cNvSpPr txBox="1"/>
          <p:nvPr>
            <p:ph type="sldNum" sz="quarter" idx="2"/>
          </p:nvPr>
        </p:nvSpPr>
        <p:spPr>
          <a:xfrm>
            <a:off x="10979611" y="6528095"/>
            <a:ext cx="232873" cy="228508"/>
          </a:xfrm>
          <a:prstGeom prst="rect">
            <a:avLst/>
          </a:prstGeom>
        </p:spPr>
        <p:txBody>
          <a:bodyPr lIns="45718" tIns="45718" rIns="45718" bIns="45718"/>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ntestazione sezione">
    <p:spTree>
      <p:nvGrpSpPr>
        <p:cNvPr id="1" name=""/>
        <p:cNvGrpSpPr/>
        <p:nvPr/>
      </p:nvGrpSpPr>
      <p:grpSpPr>
        <a:xfrm>
          <a:off x="0" y="0"/>
          <a:ext cx="0" cy="0"/>
          <a:chOff x="0" y="0"/>
          <a:chExt cx="0" cy="0"/>
        </a:xfrm>
      </p:grpSpPr>
      <p:sp>
        <p:nvSpPr>
          <p:cNvPr id="331" name="Titolo Testo"/>
          <p:cNvSpPr txBox="1"/>
          <p:nvPr>
            <p:ph type="title"/>
          </p:nvPr>
        </p:nvSpPr>
        <p:spPr>
          <a:xfrm>
            <a:off x="831850" y="1709738"/>
            <a:ext cx="10515600" cy="2852737"/>
          </a:xfrm>
          <a:prstGeom prst="rect">
            <a:avLst/>
          </a:prstGeom>
        </p:spPr>
        <p:txBody>
          <a:bodyPr lIns="45718" tIns="45718" rIns="45718" bIns="45718"/>
          <a:lstStyle>
            <a:lvl1pPr>
              <a:defRPr b="0" spc="0" sz="6000">
                <a:solidFill>
                  <a:srgbClr val="000000"/>
                </a:solidFill>
                <a:latin typeface="Calibri Light"/>
                <a:ea typeface="Calibri Light"/>
                <a:cs typeface="Calibri Light"/>
                <a:sym typeface="Calibri Light"/>
              </a:defRPr>
            </a:lvl1pPr>
          </a:lstStyle>
          <a:p>
            <a:pPr/>
            <a:r>
              <a:t>Titolo Testo</a:t>
            </a:r>
          </a:p>
        </p:txBody>
      </p:sp>
      <p:sp>
        <p:nvSpPr>
          <p:cNvPr id="332" name="Corpo livello uno…"/>
          <p:cNvSpPr txBox="1"/>
          <p:nvPr>
            <p:ph type="body" sz="quarter" idx="1"/>
          </p:nvPr>
        </p:nvSpPr>
        <p:spPr>
          <a:xfrm>
            <a:off x="831850" y="4589462"/>
            <a:ext cx="10515600" cy="1500189"/>
          </a:xfrm>
          <a:prstGeom prst="rect">
            <a:avLst/>
          </a:prstGeom>
        </p:spPr>
        <p:txBody>
          <a:bodyPr lIns="45718" tIns="45718" rIns="45718" bIns="45718"/>
          <a:lstStyle>
            <a:lvl1pPr marL="0" indent="0">
              <a:lnSpc>
                <a:spcPct val="90000"/>
              </a:lnSpc>
              <a:spcBef>
                <a:spcPts val="1000"/>
              </a:spcBef>
              <a:buClrTx/>
              <a:buSzTx/>
              <a:buNone/>
              <a:defRPr sz="2400">
                <a:solidFill>
                  <a:srgbClr val="888888"/>
                </a:solidFill>
              </a:defRPr>
            </a:lvl1pPr>
            <a:lvl2pPr marL="0" indent="0">
              <a:lnSpc>
                <a:spcPct val="90000"/>
              </a:lnSpc>
              <a:spcBef>
                <a:spcPts val="1000"/>
              </a:spcBef>
              <a:buClrTx/>
              <a:buSzTx/>
              <a:buNone/>
              <a:defRPr sz="2400">
                <a:solidFill>
                  <a:srgbClr val="888888"/>
                </a:solidFill>
              </a:defRPr>
            </a:lvl2pPr>
            <a:lvl3pPr marL="0" indent="0">
              <a:lnSpc>
                <a:spcPct val="90000"/>
              </a:lnSpc>
              <a:spcBef>
                <a:spcPts val="1000"/>
              </a:spcBef>
              <a:buClrTx/>
              <a:buSzTx/>
              <a:buNone/>
              <a:defRPr sz="2400">
                <a:solidFill>
                  <a:srgbClr val="888888"/>
                </a:solidFill>
              </a:defRPr>
            </a:lvl3pPr>
            <a:lvl4pPr marL="0" indent="0">
              <a:lnSpc>
                <a:spcPct val="90000"/>
              </a:lnSpc>
              <a:spcBef>
                <a:spcPts val="1000"/>
              </a:spcBef>
              <a:buClrTx/>
              <a:buSzTx/>
              <a:buNone/>
              <a:defRPr sz="2400">
                <a:solidFill>
                  <a:srgbClr val="888888"/>
                </a:solidFill>
              </a:defRPr>
            </a:lvl4pPr>
            <a:lvl5pPr marL="0" indent="0">
              <a:lnSpc>
                <a:spcPct val="90000"/>
              </a:lnSpc>
              <a:spcBef>
                <a:spcPts val="1000"/>
              </a:spcBef>
              <a:buClrTx/>
              <a:buSzTx/>
              <a:buNone/>
              <a:defRPr sz="2400">
                <a:solidFill>
                  <a:srgbClr val="888888"/>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333" name="Numero diapositiva"/>
          <p:cNvSpPr txBox="1"/>
          <p:nvPr>
            <p:ph type="sldNum" sz="quarter" idx="2"/>
          </p:nvPr>
        </p:nvSpPr>
        <p:spPr>
          <a:xfrm>
            <a:off x="11095178" y="6414761"/>
            <a:ext cx="258623" cy="248303"/>
          </a:xfrm>
          <a:prstGeom prst="rect">
            <a:avLst/>
          </a:prstGeom>
        </p:spPr>
        <p:txBody>
          <a:bodyPr lIns="45718" tIns="45718" rIns="45718" bIns="45718"/>
          <a:lstStyle>
            <a:lvl1pPr>
              <a:defRPr sz="12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iapositiva titolo">
    <p:spTree>
      <p:nvGrpSpPr>
        <p:cNvPr id="1" name=""/>
        <p:cNvGrpSpPr/>
        <p:nvPr/>
      </p:nvGrpSpPr>
      <p:grpSpPr>
        <a:xfrm>
          <a:off x="0" y="0"/>
          <a:ext cx="0" cy="0"/>
          <a:chOff x="0" y="0"/>
          <a:chExt cx="0" cy="0"/>
        </a:xfrm>
      </p:grpSpPr>
      <p:sp>
        <p:nvSpPr>
          <p:cNvPr id="340" name="Titolo Testo"/>
          <p:cNvSpPr txBox="1"/>
          <p:nvPr>
            <p:ph type="title"/>
          </p:nvPr>
        </p:nvSpPr>
        <p:spPr>
          <a:xfrm>
            <a:off x="1524000" y="1122362"/>
            <a:ext cx="9144000" cy="2387601"/>
          </a:xfrm>
          <a:prstGeom prst="rect">
            <a:avLst/>
          </a:prstGeom>
        </p:spPr>
        <p:txBody>
          <a:bodyPr lIns="45718" tIns="45718" rIns="45718" bIns="45718"/>
          <a:lstStyle>
            <a:lvl1pPr algn="ctr">
              <a:defRPr b="0" spc="0" sz="6000">
                <a:solidFill>
                  <a:srgbClr val="000000"/>
                </a:solidFill>
                <a:latin typeface="Calibri Light"/>
                <a:ea typeface="Calibri Light"/>
                <a:cs typeface="Calibri Light"/>
                <a:sym typeface="Calibri Light"/>
              </a:defRPr>
            </a:lvl1pPr>
          </a:lstStyle>
          <a:p>
            <a:pPr/>
            <a:r>
              <a:t>Titolo Testo</a:t>
            </a:r>
          </a:p>
        </p:txBody>
      </p:sp>
      <p:sp>
        <p:nvSpPr>
          <p:cNvPr id="341" name="Corpo livello uno…"/>
          <p:cNvSpPr txBox="1"/>
          <p:nvPr>
            <p:ph type="body" sz="quarter" idx="1"/>
          </p:nvPr>
        </p:nvSpPr>
        <p:spPr>
          <a:xfrm>
            <a:off x="1524000" y="3602037"/>
            <a:ext cx="9144000" cy="1655764"/>
          </a:xfrm>
          <a:prstGeom prst="rect">
            <a:avLst/>
          </a:prstGeom>
        </p:spPr>
        <p:txBody>
          <a:bodyPr lIns="45718" tIns="45718" rIns="45718" bIns="45718"/>
          <a:lstStyle>
            <a:lvl1pPr marL="0" indent="0" algn="ctr">
              <a:lnSpc>
                <a:spcPct val="90000"/>
              </a:lnSpc>
              <a:spcBef>
                <a:spcPts val="1000"/>
              </a:spcBef>
              <a:buClrTx/>
              <a:buSzTx/>
              <a:buNone/>
              <a:defRPr sz="2400">
                <a:solidFill>
                  <a:srgbClr val="000000"/>
                </a:solidFill>
              </a:defRPr>
            </a:lvl1pPr>
            <a:lvl2pPr marL="0" indent="0" algn="ctr">
              <a:lnSpc>
                <a:spcPct val="90000"/>
              </a:lnSpc>
              <a:spcBef>
                <a:spcPts val="1000"/>
              </a:spcBef>
              <a:buClrTx/>
              <a:buSzTx/>
              <a:buNone/>
              <a:defRPr sz="2400">
                <a:solidFill>
                  <a:srgbClr val="000000"/>
                </a:solidFill>
              </a:defRPr>
            </a:lvl2pPr>
            <a:lvl3pPr marL="0" indent="0" algn="ctr">
              <a:lnSpc>
                <a:spcPct val="90000"/>
              </a:lnSpc>
              <a:spcBef>
                <a:spcPts val="1000"/>
              </a:spcBef>
              <a:buClrTx/>
              <a:buSzTx/>
              <a:buNone/>
              <a:defRPr sz="2400">
                <a:solidFill>
                  <a:srgbClr val="000000"/>
                </a:solidFill>
              </a:defRPr>
            </a:lvl3pPr>
            <a:lvl4pPr marL="0" indent="0" algn="ctr">
              <a:lnSpc>
                <a:spcPct val="90000"/>
              </a:lnSpc>
              <a:spcBef>
                <a:spcPts val="1000"/>
              </a:spcBef>
              <a:buClrTx/>
              <a:buSzTx/>
              <a:buNone/>
              <a:defRPr sz="2400">
                <a:solidFill>
                  <a:srgbClr val="000000"/>
                </a:solidFill>
              </a:defRPr>
            </a:lvl4pPr>
            <a:lvl5pPr marL="0" indent="0" algn="ctr">
              <a:lnSpc>
                <a:spcPct val="90000"/>
              </a:lnSpc>
              <a:spcBef>
                <a:spcPts val="1000"/>
              </a:spcBef>
              <a:buClrTx/>
              <a:buSzTx/>
              <a:buNone/>
              <a:defRPr sz="2400">
                <a:solidFill>
                  <a:srgbClr val="000000"/>
                </a:solidFill>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342" name="Numero diapositiva"/>
          <p:cNvSpPr txBox="1"/>
          <p:nvPr>
            <p:ph type="sldNum" sz="quarter" idx="2"/>
          </p:nvPr>
        </p:nvSpPr>
        <p:spPr>
          <a:xfrm>
            <a:off x="11095178" y="6414761"/>
            <a:ext cx="258623" cy="248303"/>
          </a:xfrm>
          <a:prstGeom prst="rect">
            <a:avLst/>
          </a:prstGeom>
        </p:spPr>
        <p:txBody>
          <a:bodyPr lIns="45718" tIns="45718" rIns="45718" bIns="45718"/>
          <a:lstStyle>
            <a:lvl1pPr>
              <a:defRPr sz="12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Parallelogramma 14"/>
          <p:cNvSpPr/>
          <p:nvPr/>
        </p:nvSpPr>
        <p:spPr>
          <a:xfrm>
            <a:off x="4667250" y="0"/>
            <a:ext cx="2857500" cy="6858000"/>
          </a:xfrm>
          <a:prstGeom prst="rect">
            <a:avLst/>
          </a:prstGeom>
          <a:solidFill>
            <a:srgbClr val="F2F2F2">
              <a:alpha val="30000"/>
            </a:srgbClr>
          </a:solidFill>
          <a:ln w="12700">
            <a:miter lim="400000"/>
          </a:ln>
        </p:spPr>
        <p:txBody>
          <a:bodyPr lIns="45719" rIns="45719" anchor="ctr"/>
          <a:lstStyle/>
          <a:p>
            <a:pPr algn="ctr">
              <a:defRPr>
                <a:solidFill>
                  <a:srgbClr val="FFFFFF"/>
                </a:solidFill>
              </a:defRPr>
            </a:pPr>
          </a:p>
        </p:txBody>
      </p:sp>
      <p:sp>
        <p:nvSpPr>
          <p:cNvPr id="3" name="Rettangolo 7"/>
          <p:cNvSpPr/>
          <p:nvPr/>
        </p:nvSpPr>
        <p:spPr>
          <a:xfrm>
            <a:off x="0" y="1011980"/>
            <a:ext cx="1036320" cy="685801"/>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4" name="Titolo Testo"/>
          <p:cNvSpPr txBox="1"/>
          <p:nvPr>
            <p:ph type="title"/>
          </p:nvPr>
        </p:nvSpPr>
        <p:spPr>
          <a:xfrm>
            <a:off x="1097280" y="286603"/>
            <a:ext cx="10058401" cy="1450757"/>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p>
            <a:pPr/>
            <a:r>
              <a:t>Titolo Testo</a:t>
            </a:r>
          </a:p>
        </p:txBody>
      </p:sp>
      <p:sp>
        <p:nvSpPr>
          <p:cNvPr id="5" name="Corpo livello uno…"/>
          <p:cNvSpPr txBox="1"/>
          <p:nvPr>
            <p:ph type="body" idx="1"/>
          </p:nvPr>
        </p:nvSpPr>
        <p:spPr>
          <a:xfrm>
            <a:off x="609600" y="1600200"/>
            <a:ext cx="10972800" cy="4525963"/>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a:r>
              <a:t>Corpo livello uno</a:t>
            </a:r>
          </a:p>
          <a:p>
            <a:pPr lvl="1"/>
            <a:r>
              <a:t>Corpo livello due</a:t>
            </a:r>
          </a:p>
          <a:p>
            <a:pPr lvl="2"/>
            <a:r>
              <a:t>Corpo livello tre</a:t>
            </a:r>
          </a:p>
          <a:p>
            <a:pPr lvl="3"/>
            <a:r>
              <a:t>Corpo livello quattro</a:t>
            </a:r>
          </a:p>
          <a:p>
            <a:pPr lvl="4"/>
            <a:r>
              <a:t>Corpo livello cinque</a:t>
            </a:r>
          </a:p>
        </p:txBody>
      </p:sp>
      <p:sp>
        <p:nvSpPr>
          <p:cNvPr id="6" name="Numero diapositiva"/>
          <p:cNvSpPr txBox="1"/>
          <p:nvPr>
            <p:ph type="sldNum" sz="quarter" idx="2"/>
          </p:nvPr>
        </p:nvSpPr>
        <p:spPr>
          <a:xfrm>
            <a:off x="10922803" y="6515145"/>
            <a:ext cx="232877" cy="228511"/>
          </a:xfrm>
          <a:prstGeom prst="rect">
            <a:avLst/>
          </a:prstGeom>
          <a:ln w="12700">
            <a:miter lim="400000"/>
          </a:ln>
        </p:spPr>
        <p:txBody>
          <a:bodyPr wrap="none" lIns="45719" rIns="45719" anchor="ctr">
            <a:spAutoFit/>
          </a:bodyPr>
          <a:lstStyle>
            <a:lvl1pPr algn="r">
              <a:defRPr sz="1000">
                <a:solidFill>
                  <a:srgbClr val="40404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1pPr>
      <a:lvl2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2pPr>
      <a:lvl3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3pPr>
      <a:lvl4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4pPr>
      <a:lvl5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5pPr>
      <a:lvl6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6pPr>
      <a:lvl7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7pPr>
      <a:lvl8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8pPr>
      <a:lvl9pPr marL="0" marR="0" indent="0" algn="l" defTabSz="914400" rtl="0" latinLnBrk="0">
        <a:lnSpc>
          <a:spcPct val="90000"/>
        </a:lnSpc>
        <a:spcBef>
          <a:spcPts val="0"/>
        </a:spcBef>
        <a:spcAft>
          <a:spcPts val="0"/>
        </a:spcAft>
        <a:buClrTx/>
        <a:buSzTx/>
        <a:buFontTx/>
        <a:buNone/>
        <a:tabLst/>
        <a:defRPr b="1" baseline="0" cap="none" i="0" spc="-50" strike="noStrike" sz="4800" u="none">
          <a:solidFill>
            <a:srgbClr val="404040"/>
          </a:solidFill>
          <a:uFillTx/>
          <a:latin typeface="+mj-lt"/>
          <a:ea typeface="+mj-ea"/>
          <a:cs typeface="+mj-cs"/>
          <a:sym typeface="Calibri"/>
        </a:defRPr>
      </a:lvl9pPr>
    </p:titleStyle>
    <p:bodyStyle>
      <a:lvl1pPr marL="266700" marR="0" indent="-266700"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1pPr>
      <a:lvl2pPr marL="404368" marR="0" indent="-203200"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2pPr>
      <a:lvl3pPr marL="645305" marR="0" indent="-261257"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3pPr>
      <a:lvl4pPr marL="828185" marR="0" indent="-261257"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4pPr>
      <a:lvl5pPr marL="1011065" marR="0" indent="-261257"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5pPr>
      <a:lvl6pPr marL="1197971" marR="0" indent="-326571"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6pPr>
      <a:lvl7pPr marL="1397971" marR="0" indent="-326571"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7pPr>
      <a:lvl8pPr marL="1597971" marR="0" indent="-326571"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8pPr>
      <a:lvl9pPr marL="1797971" marR="0" indent="-326571" algn="l" defTabSz="914400" rtl="0" latinLnBrk="0">
        <a:lnSpc>
          <a:spcPct val="100000"/>
        </a:lnSpc>
        <a:spcBef>
          <a:spcPts val="1200"/>
        </a:spcBef>
        <a:spcAft>
          <a:spcPts val="0"/>
        </a:spcAft>
        <a:buClr>
          <a:schemeClr val="accent1"/>
        </a:buClr>
        <a:buSzPct val="100000"/>
        <a:buFontTx/>
        <a:buChar char="◦"/>
        <a:tabLst/>
        <a:defRPr b="0" baseline="0" cap="none" i="0" spc="0" strike="noStrike" sz="2000" u="none">
          <a:solidFill>
            <a:srgbClr val="40404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 Id="rId3" Type="http://schemas.openxmlformats.org/officeDocument/2006/relationships/image" Target="../media/image2.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tif"/><Relationship Id="rId3" Type="http://schemas.openxmlformats.org/officeDocument/2006/relationships/image" Target="../media/image1.tif"/><Relationship Id="rId4" Type="http://schemas.openxmlformats.org/officeDocument/2006/relationships/image" Target="../media/image2.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tif"/><Relationship Id="rId5" Type="http://schemas.openxmlformats.org/officeDocument/2006/relationships/image" Target="../media/image1.tif"/><Relationship Id="rId6"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image" Target="../media/image5.jpeg"/><Relationship Id="rId9" Type="http://schemas.openxmlformats.org/officeDocument/2006/relationships/image" Target="../media/image6.jpeg"/><Relationship Id="rId10" Type="http://schemas.openxmlformats.org/officeDocument/2006/relationships/image" Target="../media/image1.tif"/><Relationship Id="rId11" Type="http://schemas.openxmlformats.org/officeDocument/2006/relationships/image" Target="../media/image2.tif"/><Relationship Id="rId12" Type="http://schemas.openxmlformats.org/officeDocument/2006/relationships/image" Target="../media/image5.tif"/><Relationship Id="rId13" Type="http://schemas.openxmlformats.org/officeDocument/2006/relationships/image" Target="../media/image7.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tif"/><Relationship Id="rId3" Type="http://schemas.openxmlformats.org/officeDocument/2006/relationships/image" Target="../media/image2.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6.tif"/><Relationship Id="rId3" Type="http://schemas.openxmlformats.org/officeDocument/2006/relationships/image" Target="../media/image1.tif"/><Relationship Id="rId4" Type="http://schemas.openxmlformats.org/officeDocument/2006/relationships/image" Target="../media/image2.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jpeg"/><Relationship Id="rId3" Type="http://schemas.openxmlformats.org/officeDocument/2006/relationships/image" Target="../media/image2.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jpeg"/><Relationship Id="rId3" Type="http://schemas.openxmlformats.org/officeDocument/2006/relationships/image" Target="../media/image6.png"/><Relationship Id="rId4" Type="http://schemas.openxmlformats.org/officeDocument/2006/relationships/image" Target="../media/image10.jpeg"/><Relationship Id="rId5" Type="http://schemas.openxmlformats.org/officeDocument/2006/relationships/image" Target="../media/image2.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jpeg"/><Relationship Id="rId3" Type="http://schemas.openxmlformats.org/officeDocument/2006/relationships/image" Target="../media/image2.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7.png"/><Relationship Id="rId3" Type="http://schemas.openxmlformats.org/officeDocument/2006/relationships/image" Target="../media/image11.jpeg"/><Relationship Id="rId4" Type="http://schemas.openxmlformats.org/officeDocument/2006/relationships/image" Target="../media/image2.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tif"/><Relationship Id="rId3" Type="http://schemas.openxmlformats.org/officeDocument/2006/relationships/image" Target="../media/image8.tif"/><Relationship Id="rId4" Type="http://schemas.openxmlformats.org/officeDocument/2006/relationships/image" Target="../media/image2.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2.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tif"/><Relationship Id="rId5" Type="http://schemas.openxmlformats.org/officeDocument/2006/relationships/image" Target="../media/image2.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2.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4.pn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2.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2.tif"/><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15.png"/><Relationship Id="rId6" Type="http://schemas.openxmlformats.org/officeDocument/2006/relationships/video" Target="../media/media2.mp4"/><Relationship Id="rId7" Type="http://schemas.microsoft.com/office/2007/relationships/media" Target="../media/media2.mp4"/><Relationship Id="rId8" Type="http://schemas.openxmlformats.org/officeDocument/2006/relationships/image" Target="../media/image16.png"/><Relationship Id="rId9" Type="http://schemas.openxmlformats.org/officeDocument/2006/relationships/image" Target="../media/image9.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10.tif"/><Relationship Id="rId3" Type="http://schemas.openxmlformats.org/officeDocument/2006/relationships/image" Target="../media/image11.tif"/><Relationship Id="rId4" Type="http://schemas.openxmlformats.org/officeDocument/2006/relationships/image" Target="../media/image2.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Titolo 2"/>
          <p:cNvSpPr txBox="1"/>
          <p:nvPr>
            <p:ph type="title"/>
          </p:nvPr>
        </p:nvSpPr>
        <p:spPr>
          <a:xfrm>
            <a:off x="5555536" y="758951"/>
            <a:ext cx="5929383" cy="3227516"/>
          </a:xfrm>
          <a:prstGeom prst="rect">
            <a:avLst/>
          </a:prstGeom>
          <a:solidFill>
            <a:srgbClr val="FFFFFF"/>
          </a:solidFill>
          <a:ln w="15875">
            <a:solidFill>
              <a:schemeClr val="accent1">
                <a:lumOff val="-9647"/>
              </a:schemeClr>
            </a:solidFill>
            <a:round/>
          </a:ln>
          <a:effectLst>
            <a:outerShdw sx="100000" sy="100000" kx="0" ky="0" algn="b" rotWithShape="0" blurRad="38100" dist="25400" dir="2700000">
              <a:srgbClr val="000000">
                <a:alpha val="60000"/>
              </a:srgbClr>
            </a:outerShdw>
          </a:effectLst>
        </p:spPr>
        <p:txBody>
          <a:bodyPr/>
          <a:lstStyle/>
          <a:p>
            <a:pPr algn="just" defTabSz="859536">
              <a:lnSpc>
                <a:spcPct val="100000"/>
              </a:lnSpc>
              <a:defRPr b="0" spc="0" sz="1692">
                <a:solidFill>
                  <a:srgbClr val="000000"/>
                </a:solidFill>
              </a:defRPr>
            </a:pPr>
            <a:r>
              <a:rPr sz="3666">
                <a:solidFill>
                  <a:schemeClr val="accent1"/>
                </a:solidFill>
              </a:rPr>
              <a:t>TRATTAMENTO ENDOSCOPICO DELLE COMPLICANZE CHIRURGICHE: MULTIPLI DEVICES MA POCA CHIAREZZA</a:t>
            </a:r>
            <a:br/>
            <a:endParaRPr sz="1128"/>
          </a:p>
        </p:txBody>
      </p:sp>
      <p:sp>
        <p:nvSpPr>
          <p:cNvPr id="352" name="Sottotitolo 3"/>
          <p:cNvSpPr txBox="1"/>
          <p:nvPr>
            <p:ph type="body" sz="quarter" idx="1"/>
          </p:nvPr>
        </p:nvSpPr>
        <p:spPr>
          <a:xfrm>
            <a:off x="6257087" y="4469876"/>
            <a:ext cx="4526281" cy="1279653"/>
          </a:xfrm>
          <a:prstGeom prst="rect">
            <a:avLst/>
          </a:prstGeom>
        </p:spPr>
        <p:txBody>
          <a:bodyPr/>
          <a:lstStyle/>
          <a:p>
            <a:pPr algn="ctr" defTabSz="512063">
              <a:spcBef>
                <a:spcPts val="600"/>
              </a:spcBef>
              <a:defRPr spc="112" sz="1568"/>
            </a:pPr>
            <a:r>
              <a:t>Giovanni galasso</a:t>
            </a:r>
          </a:p>
          <a:p>
            <a:pPr algn="ctr" defTabSz="512063">
              <a:spcBef>
                <a:spcPts val="600"/>
              </a:spcBef>
              <a:defRPr spc="112" sz="1568"/>
            </a:pPr>
            <a:r>
              <a:t>Gastroenterologia ed endoscopia </a:t>
            </a:r>
          </a:p>
          <a:p>
            <a:pPr algn="ctr" defTabSz="512063">
              <a:spcBef>
                <a:spcPts val="600"/>
              </a:spcBef>
              <a:defRPr spc="112" sz="1568"/>
            </a:pPr>
            <a:r>
              <a:t>Pineta grande hospital</a:t>
            </a:r>
          </a:p>
          <a:p>
            <a:pPr algn="ctr" defTabSz="512063">
              <a:spcBef>
                <a:spcPts val="600"/>
              </a:spcBef>
              <a:defRPr spc="112" sz="1568"/>
            </a:pPr>
            <a:r>
              <a:t>Castelvolturno (ce )</a:t>
            </a:r>
          </a:p>
        </p:txBody>
      </p:sp>
      <p:pic>
        <p:nvPicPr>
          <p:cNvPr id="353" name="Immagine" descr="Immagine"/>
          <p:cNvPicPr>
            <a:picLocks noChangeAspect="1"/>
          </p:cNvPicPr>
          <p:nvPr/>
        </p:nvPicPr>
        <p:blipFill>
          <a:blip r:embed="rId2">
            <a:extLst/>
          </a:blip>
          <a:stretch>
            <a:fillRect/>
          </a:stretch>
        </p:blipFill>
        <p:spPr>
          <a:xfrm>
            <a:off x="5021656" y="6003097"/>
            <a:ext cx="1040447" cy="535940"/>
          </a:xfrm>
          <a:prstGeom prst="rect">
            <a:avLst/>
          </a:prstGeom>
          <a:ln w="12700">
            <a:miter lim="400000"/>
          </a:ln>
        </p:spPr>
      </p:pic>
      <p:pic>
        <p:nvPicPr>
          <p:cNvPr id="354" name="Immagine" descr="Immagine"/>
          <p:cNvPicPr>
            <a:picLocks noChangeAspect="1"/>
          </p:cNvPicPr>
          <p:nvPr/>
        </p:nvPicPr>
        <p:blipFill>
          <a:blip r:embed="rId3">
            <a:extLst/>
          </a:blip>
          <a:stretch>
            <a:fillRect/>
          </a:stretch>
        </p:blipFill>
        <p:spPr>
          <a:xfrm>
            <a:off x="10279303" y="5938087"/>
            <a:ext cx="1537101" cy="66595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POCA CHIAREZZA ……."/>
          <p:cNvSpPr txBox="1"/>
          <p:nvPr/>
        </p:nvSpPr>
        <p:spPr>
          <a:xfrm>
            <a:off x="4818019" y="2149359"/>
            <a:ext cx="2188888"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FF2600"/>
                </a:solidFill>
              </a:defRPr>
            </a:lvl1pPr>
          </a:lstStyle>
          <a:p>
            <a:pPr/>
            <a:r>
              <a:t>POCA CHIAREZZA …….</a:t>
            </a:r>
          </a:p>
        </p:txBody>
      </p:sp>
      <p:sp>
        <p:nvSpPr>
          <p:cNvPr id="357" name="….bassa qualità scientifica…"/>
          <p:cNvSpPr txBox="1"/>
          <p:nvPr/>
        </p:nvSpPr>
        <p:spPr>
          <a:xfrm>
            <a:off x="2021491" y="2984944"/>
            <a:ext cx="2662497" cy="3330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….bassa qualità scientifica…</a:t>
            </a:r>
          </a:p>
        </p:txBody>
      </p:sp>
      <p:sp>
        <p:nvSpPr>
          <p:cNvPr id="358" name="SOLUZIONI DI CONTINUO NELLE SLEEVE G. : LEAK"/>
          <p:cNvSpPr txBox="1"/>
          <p:nvPr/>
        </p:nvSpPr>
        <p:spPr>
          <a:xfrm>
            <a:off x="870026" y="1629812"/>
            <a:ext cx="4747770" cy="3330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SOLUZIONI DI CONTINUO NELLE SLEEVE G. : LEAK                             </a:t>
            </a:r>
          </a:p>
        </p:txBody>
      </p:sp>
      <p:pic>
        <p:nvPicPr>
          <p:cNvPr id="359" name="Immagine" descr="Immagine"/>
          <p:cNvPicPr>
            <a:picLocks noChangeAspect="1"/>
          </p:cNvPicPr>
          <p:nvPr/>
        </p:nvPicPr>
        <p:blipFill>
          <a:blip r:embed="rId2">
            <a:extLst/>
          </a:blip>
          <a:stretch>
            <a:fillRect/>
          </a:stretch>
        </p:blipFill>
        <p:spPr>
          <a:xfrm>
            <a:off x="4097195" y="174449"/>
            <a:ext cx="3286396" cy="1268905"/>
          </a:xfrm>
          <a:prstGeom prst="rect">
            <a:avLst/>
          </a:prstGeom>
          <a:ln w="12700">
            <a:miter lim="400000"/>
          </a:ln>
        </p:spPr>
      </p:pic>
      <p:sp>
        <p:nvSpPr>
          <p:cNvPr id="360" name="Freccia"/>
          <p:cNvSpPr/>
          <p:nvPr/>
        </p:nvSpPr>
        <p:spPr>
          <a:xfrm>
            <a:off x="5996988" y="1637750"/>
            <a:ext cx="871945" cy="317213"/>
          </a:xfrm>
          <a:prstGeom prst="rightArrow">
            <a:avLst>
              <a:gd name="adj1" fmla="val 32000"/>
              <a:gd name="adj2" fmla="val 117147"/>
            </a:avLst>
          </a:prstGeom>
          <a:solidFill>
            <a:srgbClr val="FFFFFF"/>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361" name="Freccia"/>
          <p:cNvSpPr/>
          <p:nvPr/>
        </p:nvSpPr>
        <p:spPr>
          <a:xfrm>
            <a:off x="5109485" y="2992882"/>
            <a:ext cx="871946" cy="317213"/>
          </a:xfrm>
          <a:prstGeom prst="rightArrow">
            <a:avLst>
              <a:gd name="adj1" fmla="val 32000"/>
              <a:gd name="adj2" fmla="val 117147"/>
            </a:avLst>
          </a:prstGeom>
          <a:solidFill>
            <a:srgbClr val="FFFFFF"/>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362" name="LA QUASI TOTALITA’DEGLI  STUDI SONO RETROSPETTIVI…"/>
          <p:cNvSpPr txBox="1"/>
          <p:nvPr>
            <p:ph type="body" sz="quarter" idx="4294967295"/>
          </p:nvPr>
        </p:nvSpPr>
        <p:spPr>
          <a:xfrm>
            <a:off x="6406928" y="2539867"/>
            <a:ext cx="9049994" cy="1541970"/>
          </a:xfrm>
          <a:prstGeom prst="rect">
            <a:avLst/>
          </a:prstGeom>
        </p:spPr>
        <p:txBody>
          <a:bodyPr lIns="45718" tIns="45718" rIns="45718" bIns="45718"/>
          <a:lstStyle/>
          <a:p>
            <a:pPr marL="342900" indent="-342900">
              <a:lnSpc>
                <a:spcPct val="90000"/>
              </a:lnSpc>
              <a:spcBef>
                <a:spcPts val="1000"/>
              </a:spcBef>
              <a:buClrTx/>
              <a:buAutoNum type="arabicPeriod" startAt="1"/>
              <a:defRPr sz="1700">
                <a:solidFill>
                  <a:srgbClr val="000000"/>
                </a:solidFill>
              </a:defRPr>
            </a:pPr>
            <a:r>
              <a:t>LA QUASI TOTALITA’DEGLI  STUDI SONO RETROSPETTIVI</a:t>
            </a:r>
          </a:p>
          <a:p>
            <a:pPr marL="342900" indent="-342900">
              <a:lnSpc>
                <a:spcPct val="90000"/>
              </a:lnSpc>
              <a:spcBef>
                <a:spcPts val="1000"/>
              </a:spcBef>
              <a:buClrTx/>
              <a:buAutoNum type="arabicPeriod" startAt="1"/>
              <a:defRPr sz="1700">
                <a:solidFill>
                  <a:srgbClr val="000000"/>
                </a:solidFill>
              </a:defRPr>
            </a:pPr>
            <a:r>
              <a:t>DATI PREVALENTI SU SLEEVE GASTRECTOMY</a:t>
            </a:r>
          </a:p>
          <a:p>
            <a:pPr marL="342900" indent="-342900">
              <a:lnSpc>
                <a:spcPct val="90000"/>
              </a:lnSpc>
              <a:spcBef>
                <a:spcPts val="1000"/>
              </a:spcBef>
              <a:buClrTx/>
              <a:buAutoNum type="arabicPeriod" startAt="1"/>
              <a:defRPr sz="1700">
                <a:solidFill>
                  <a:srgbClr val="000000"/>
                </a:solidFill>
              </a:defRPr>
            </a:pPr>
            <a:r>
              <a:t>DATI PREVALENTI SUGLI STENT MA «CAOTICI»</a:t>
            </a:r>
          </a:p>
          <a:p>
            <a:pPr marL="342900" indent="-342900">
              <a:lnSpc>
                <a:spcPct val="90000"/>
              </a:lnSpc>
              <a:spcBef>
                <a:spcPts val="1000"/>
              </a:spcBef>
              <a:buClrTx/>
              <a:buAutoNum type="arabicPeriod" startAt="1"/>
              <a:defRPr sz="1700">
                <a:solidFill>
                  <a:srgbClr val="000000"/>
                </a:solidFill>
              </a:defRPr>
            </a:pPr>
            <a:r>
              <a:t>AL CENTRO LA METODICA </a:t>
            </a:r>
          </a:p>
        </p:txBody>
      </p:sp>
      <p:graphicFrame>
        <p:nvGraphicFramePr>
          <p:cNvPr id="363" name="Tabella 2"/>
          <p:cNvGraphicFramePr/>
          <p:nvPr/>
        </p:nvGraphicFramePr>
        <p:xfrm>
          <a:off x="1303800" y="4042919"/>
          <a:ext cx="3531365" cy="2464919"/>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3531362"/>
              </a:tblGrid>
              <a:tr h="557979">
                <a:tc>
                  <a:txBody>
                    <a:bodyPr/>
                    <a:lstStyle/>
                    <a:p>
                      <a:pPr algn="ctr">
                        <a:defRPr b="0" sz="1800">
                          <a:solidFill>
                            <a:srgbClr val="000000"/>
                          </a:solidFill>
                        </a:defRPr>
                      </a:pPr>
                      <a:r>
                        <a:rPr b="1"/>
                        <a:t>DATI VALUTABILI</a:t>
                      </a:r>
                    </a:p>
                  </a:txBody>
                  <a:tcPr marL="45720" marR="45720" marT="45720" marB="45720" anchor="t" anchorCtr="0" horzOverflow="overflow">
                    <a:lnL w="12700">
                      <a:miter lim="400000"/>
                    </a:lnL>
                    <a:lnR w="12700">
                      <a:miter lim="400000"/>
                    </a:lnR>
                    <a:lnT w="12700">
                      <a:solidFill>
                        <a:srgbClr val="5B9BD5"/>
                      </a:solidFill>
                    </a:lnT>
                    <a:lnB w="12700">
                      <a:solidFill>
                        <a:srgbClr val="5B9BD5"/>
                      </a:solidFill>
                    </a:lnB>
                    <a:noFill/>
                  </a:tcPr>
                </a:tc>
              </a:tr>
              <a:tr h="476733">
                <a:tc>
                  <a:txBody>
                    <a:bodyPr/>
                    <a:lstStyle/>
                    <a:p>
                      <a:pPr algn="ctr">
                        <a:defRPr sz="1800"/>
                      </a:pPr>
                      <a:r>
                        <a:t>Efficacia</a:t>
                      </a:r>
                    </a:p>
                  </a:txBody>
                  <a:tcPr marL="45720" marR="45720" marT="45720" marB="45720" anchor="t" anchorCtr="0" horzOverflow="overflow">
                    <a:lnL w="12700">
                      <a:miter lim="400000"/>
                    </a:lnL>
                    <a:lnR w="12700">
                      <a:miter lim="400000"/>
                    </a:lnR>
                    <a:lnT w="12700">
                      <a:solidFill>
                        <a:srgbClr val="5B9BD5"/>
                      </a:solidFill>
                    </a:lnT>
                    <a:lnB w="12700">
                      <a:miter lim="400000"/>
                    </a:lnB>
                    <a:solidFill>
                      <a:srgbClr val="5B9BD5">
                        <a:alpha val="20000"/>
                      </a:srgbClr>
                    </a:solidFill>
                  </a:tcPr>
                </a:tc>
              </a:tr>
              <a:tr h="476733">
                <a:tc>
                  <a:txBody>
                    <a:bodyPr/>
                    <a:lstStyle/>
                    <a:p>
                      <a:pPr algn="ctr">
                        <a:defRPr sz="1800"/>
                      </a:pPr>
                      <a:r>
                        <a:t>Complicanze</a:t>
                      </a:r>
                    </a:p>
                  </a:txBody>
                  <a:tcPr marL="45720" marR="45720" marT="45720" marB="45720" anchor="t" anchorCtr="0" horzOverflow="overflow">
                    <a:lnL w="12700">
                      <a:miter lim="400000"/>
                    </a:lnL>
                    <a:lnR w="12700">
                      <a:miter lim="400000"/>
                    </a:lnR>
                    <a:lnT w="12700">
                      <a:miter lim="400000"/>
                    </a:lnT>
                    <a:lnB w="12700">
                      <a:miter lim="400000"/>
                    </a:lnB>
                    <a:noFill/>
                  </a:tcPr>
                </a:tc>
              </a:tr>
              <a:tr h="476733">
                <a:tc>
                  <a:txBody>
                    <a:bodyPr/>
                    <a:lstStyle/>
                    <a:p>
                      <a:pPr algn="ctr">
                        <a:defRPr sz="1800"/>
                      </a:pPr>
                      <a:r>
                        <a:t>Costo medio</a:t>
                      </a:r>
                    </a:p>
                  </a:txBody>
                  <a:tcPr marL="45720" marR="45720" marT="45720" marB="45720" anchor="t" anchorCtr="0" horzOverflow="overflow">
                    <a:lnL w="12700">
                      <a:miter lim="400000"/>
                    </a:lnL>
                    <a:lnR w="12700">
                      <a:miter lim="400000"/>
                    </a:lnR>
                    <a:lnT w="12700">
                      <a:miter lim="400000"/>
                    </a:lnT>
                    <a:lnB w="12700">
                      <a:miter lim="400000"/>
                    </a:lnB>
                    <a:solidFill>
                      <a:srgbClr val="5B9BD5">
                        <a:alpha val="20000"/>
                      </a:srgbClr>
                    </a:solidFill>
                  </a:tcPr>
                </a:tc>
              </a:tr>
              <a:tr h="476733">
                <a:tc>
                  <a:txBody>
                    <a:bodyPr/>
                    <a:lstStyle/>
                    <a:p>
                      <a:pPr algn="ctr">
                        <a:defRPr sz="1800"/>
                      </a:pPr>
                      <a:r>
                        <a:t>Migrazione (stent)</a:t>
                      </a:r>
                    </a:p>
                  </a:txBody>
                  <a:tcPr marL="45720" marR="45720" marT="45720" marB="45720" anchor="t" anchorCtr="0" horzOverflow="overflow">
                    <a:lnL w="12700">
                      <a:miter lim="400000"/>
                    </a:lnL>
                    <a:lnR w="12700">
                      <a:miter lim="400000"/>
                    </a:lnR>
                    <a:lnT w="12700">
                      <a:miter lim="400000"/>
                    </a:lnT>
                    <a:lnB w="12700">
                      <a:solidFill>
                        <a:srgbClr val="5B9BD5"/>
                      </a:solidFill>
                    </a:lnB>
                    <a:noFill/>
                  </a:tcPr>
                </a:tc>
              </a:tr>
            </a:tbl>
          </a:graphicData>
        </a:graphic>
      </p:graphicFrame>
      <p:graphicFrame>
        <p:nvGraphicFramePr>
          <p:cNvPr id="364" name="Tabella 3"/>
          <p:cNvGraphicFramePr/>
          <p:nvPr/>
        </p:nvGraphicFramePr>
        <p:xfrm>
          <a:off x="6047855" y="4052028"/>
          <a:ext cx="5058228" cy="2446702"/>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5058224"/>
              </a:tblGrid>
              <a:tr h="539761">
                <a:tc>
                  <a:txBody>
                    <a:bodyPr/>
                    <a:lstStyle/>
                    <a:p>
                      <a:pPr algn="ctr">
                        <a:defRPr b="0" sz="1800">
                          <a:solidFill>
                            <a:srgbClr val="000000"/>
                          </a:solidFill>
                        </a:defRPr>
                      </a:pPr>
                      <a:r>
                        <a:rPr b="1"/>
                        <a:t>DATI NON VALUTABILI</a:t>
                      </a:r>
                    </a:p>
                  </a:txBody>
                  <a:tcPr marL="45720" marR="45720" marT="45720" marB="45720" anchor="t" anchorCtr="0" horzOverflow="overflow">
                    <a:lnL w="12700">
                      <a:miter lim="400000"/>
                    </a:lnL>
                    <a:lnR w="12700">
                      <a:miter lim="400000"/>
                    </a:lnR>
                    <a:lnT w="12700">
                      <a:solidFill>
                        <a:srgbClr val="ED7D31"/>
                      </a:solidFill>
                    </a:lnT>
                    <a:lnB w="12700">
                      <a:solidFill>
                        <a:srgbClr val="ED7D31"/>
                      </a:solidFill>
                    </a:lnB>
                    <a:noFill/>
                  </a:tcPr>
                </a:tc>
              </a:tr>
              <a:tr h="476733">
                <a:tc>
                  <a:txBody>
                    <a:bodyPr/>
                    <a:lstStyle/>
                    <a:p>
                      <a:pPr algn="ctr">
                        <a:defRPr sz="1800"/>
                      </a:pPr>
                      <a:r>
                        <a:t>Caratteristiche chirurgiche del paziente</a:t>
                      </a:r>
                    </a:p>
                  </a:txBody>
                  <a:tcPr marL="45720" marR="45720" marT="45720" marB="45720" anchor="t" anchorCtr="0" horzOverflow="overflow">
                    <a:lnL w="12700">
                      <a:miter lim="400000"/>
                    </a:lnL>
                    <a:lnR w="12700">
                      <a:miter lim="400000"/>
                    </a:lnR>
                    <a:lnT w="12700">
                      <a:solidFill>
                        <a:srgbClr val="ED7D31"/>
                      </a:solidFill>
                    </a:lnT>
                    <a:lnB w="12700">
                      <a:miter lim="400000"/>
                    </a:lnB>
                    <a:solidFill>
                      <a:srgbClr val="F8CBAD"/>
                    </a:solidFill>
                  </a:tcPr>
                </a:tc>
              </a:tr>
              <a:tr h="476733">
                <a:tc>
                  <a:txBody>
                    <a:bodyPr/>
                    <a:lstStyle/>
                    <a:p>
                      <a:pPr algn="ctr">
                        <a:defRPr sz="1800"/>
                      </a:pPr>
                      <a:r>
                        <a:t>Timing intervento - diagnosi </a:t>
                      </a:r>
                    </a:p>
                  </a:txBody>
                  <a:tcPr marL="45720" marR="45720" marT="45720" marB="45720" anchor="t" anchorCtr="0" horzOverflow="overflow">
                    <a:lnL w="12700">
                      <a:miter lim="400000"/>
                    </a:lnL>
                    <a:lnR w="12700">
                      <a:miter lim="400000"/>
                    </a:lnR>
                    <a:lnT w="12700">
                      <a:miter lim="400000"/>
                    </a:lnT>
                    <a:lnB w="12700">
                      <a:miter lim="400000"/>
                    </a:lnB>
                    <a:noFill/>
                  </a:tcPr>
                </a:tc>
              </a:tr>
              <a:tr h="476733">
                <a:tc>
                  <a:txBody>
                    <a:bodyPr/>
                    <a:lstStyle/>
                    <a:p>
                      <a:pPr algn="ctr">
                        <a:defRPr sz="1800"/>
                      </a:pPr>
                      <a:r>
                        <a:t>Timing diagnosi – procedura endoscopica</a:t>
                      </a:r>
                    </a:p>
                  </a:txBody>
                  <a:tcPr marL="45720" marR="45720" marT="45720" marB="45720" anchor="t" anchorCtr="0" horzOverflow="overflow">
                    <a:lnL w="12700">
                      <a:miter lim="400000"/>
                    </a:lnL>
                    <a:lnR w="12700">
                      <a:miter lim="400000"/>
                    </a:lnR>
                    <a:lnT w="12700">
                      <a:miter lim="400000"/>
                    </a:lnT>
                    <a:lnB w="12700">
                      <a:miter lim="400000"/>
                    </a:lnB>
                    <a:solidFill>
                      <a:srgbClr val="F8CBAD"/>
                    </a:solidFill>
                  </a:tcPr>
                </a:tc>
              </a:tr>
              <a:tr h="476733">
                <a:tc>
                  <a:txBody>
                    <a:bodyPr/>
                    <a:lstStyle/>
                    <a:p>
                      <a:pPr algn="ctr">
                        <a:defRPr sz="1800"/>
                      </a:pPr>
                      <a:r>
                        <a:t>Timing alimentazione</a:t>
                      </a:r>
                    </a:p>
                  </a:txBody>
                  <a:tcPr marL="45720" marR="45720" marT="45720" marB="45720" anchor="t" anchorCtr="0" horzOverflow="overflow">
                    <a:lnL w="12700">
                      <a:miter lim="400000"/>
                    </a:lnL>
                    <a:lnR w="12700">
                      <a:miter lim="400000"/>
                    </a:lnR>
                    <a:lnT w="12700">
                      <a:miter lim="400000"/>
                    </a:lnT>
                    <a:lnB w="12700">
                      <a:solidFill>
                        <a:srgbClr val="ED7D31"/>
                      </a:solidFill>
                    </a:lnB>
                    <a:noFill/>
                  </a:tcPr>
                </a:tc>
              </a:tr>
            </a:tbl>
          </a:graphicData>
        </a:graphic>
      </p:graphicFrame>
      <p:sp>
        <p:nvSpPr>
          <p:cNvPr id="365" name="ASCESSO"/>
          <p:cNvSpPr txBox="1"/>
          <p:nvPr/>
        </p:nvSpPr>
        <p:spPr>
          <a:xfrm>
            <a:off x="7502721" y="1629812"/>
            <a:ext cx="934156" cy="3330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ASCESSO</a:t>
            </a:r>
          </a:p>
        </p:txBody>
      </p:sp>
      <p:pic>
        <p:nvPicPr>
          <p:cNvPr id="366" name="Immagine" descr="Immagine"/>
          <p:cNvPicPr>
            <a:picLocks noChangeAspect="1"/>
          </p:cNvPicPr>
          <p:nvPr/>
        </p:nvPicPr>
        <p:blipFill>
          <a:blip r:embed="rId3">
            <a:extLst/>
          </a:blip>
          <a:stretch>
            <a:fillRect/>
          </a:stretch>
        </p:blipFill>
        <p:spPr>
          <a:xfrm>
            <a:off x="100693" y="6192365"/>
            <a:ext cx="1040447" cy="535940"/>
          </a:xfrm>
          <a:prstGeom prst="rect">
            <a:avLst/>
          </a:prstGeom>
          <a:ln w="12700">
            <a:miter lim="400000"/>
          </a:ln>
        </p:spPr>
      </p:pic>
      <p:pic>
        <p:nvPicPr>
          <p:cNvPr id="367" name="Immagine" descr="Immagine"/>
          <p:cNvPicPr>
            <a:picLocks noChangeAspect="1"/>
          </p:cNvPicPr>
          <p:nvPr/>
        </p:nvPicPr>
        <p:blipFill>
          <a:blip r:embed="rId4">
            <a:extLst/>
          </a:blip>
          <a:stretch>
            <a:fillRect/>
          </a:stretch>
        </p:blipFill>
        <p:spPr>
          <a:xfrm>
            <a:off x="10572922" y="6032721"/>
            <a:ext cx="1464294" cy="63441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359"/>
                                        </p:tgtEl>
                                        <p:attrNameLst>
                                          <p:attrName>style.visibility</p:attrName>
                                        </p:attrNameLst>
                                      </p:cBhvr>
                                      <p:to>
                                        <p:strVal val="visible"/>
                                      </p:to>
                                    </p:set>
                                    <p:anim calcmode="lin" valueType="num">
                                      <p:cBhvr>
                                        <p:cTn id="7" dur="1000" fill="hold"/>
                                        <p:tgtEl>
                                          <p:spTgt spid="359"/>
                                        </p:tgtEl>
                                        <p:attrNameLst>
                                          <p:attrName>ppt_x</p:attrName>
                                        </p:attrNameLst>
                                      </p:cBhvr>
                                      <p:tavLst>
                                        <p:tav tm="0">
                                          <p:val>
                                            <p:strVal val="#ppt_x"/>
                                          </p:val>
                                        </p:tav>
                                        <p:tav tm="100000">
                                          <p:val>
                                            <p:strVal val="#ppt_x"/>
                                          </p:val>
                                        </p:tav>
                                      </p:tavLst>
                                    </p:anim>
                                    <p:anim calcmode="lin" valueType="num">
                                      <p:cBhvr>
                                        <p:cTn id="8" dur="1000" fill="hold"/>
                                        <p:tgtEl>
                                          <p:spTgt spid="3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2" fill="hold">
                                  <p:stCondLst>
                                    <p:cond delay="0"/>
                                  </p:stCondLst>
                                  <p:iterate type="el" backwards="0">
                                    <p:tmAbs val="0"/>
                                  </p:iterate>
                                  <p:childTnLst>
                                    <p:set>
                                      <p:cBhvr>
                                        <p:cTn id="12" fill="hold"/>
                                        <p:tgtEl>
                                          <p:spTgt spid="35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3" fill="hold">
                                  <p:stCondLst>
                                    <p:cond delay="0"/>
                                  </p:stCondLst>
                                  <p:iterate type="el" backwards="0">
                                    <p:tmAbs val="0"/>
                                  </p:iterate>
                                  <p:childTnLst>
                                    <p:set>
                                      <p:cBhvr>
                                        <p:cTn id="16" fill="hold"/>
                                        <p:tgtEl>
                                          <p:spTgt spid="36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4" fill="hold">
                                  <p:stCondLst>
                                    <p:cond delay="0"/>
                                  </p:stCondLst>
                                  <p:iterate type="el" backwards="0">
                                    <p:tmAbs val="0"/>
                                  </p:iterate>
                                  <p:childTnLst>
                                    <p:set>
                                      <p:cBhvr>
                                        <p:cTn id="20" fill="hold"/>
                                        <p:tgtEl>
                                          <p:spTgt spid="36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5" fill="hold">
                                  <p:stCondLst>
                                    <p:cond delay="0"/>
                                  </p:stCondLst>
                                  <p:iterate type="el" backwards="0">
                                    <p:tmAbs val="0"/>
                                  </p:iterate>
                                  <p:childTnLst>
                                    <p:set>
                                      <p:cBhvr>
                                        <p:cTn id="24" fill="hold"/>
                                        <p:tgtEl>
                                          <p:spTgt spid="35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6" fill="hold">
                                  <p:stCondLst>
                                    <p:cond delay="0"/>
                                  </p:stCondLst>
                                  <p:iterate type="el" backwards="0">
                                    <p:tmAbs val="0"/>
                                  </p:iterate>
                                  <p:childTnLst>
                                    <p:set>
                                      <p:cBhvr>
                                        <p:cTn id="28" fill="hold"/>
                                        <p:tgtEl>
                                          <p:spTgt spid="35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7" fill="hold">
                                  <p:stCondLst>
                                    <p:cond delay="0"/>
                                  </p:stCondLst>
                                  <p:iterate type="el" backwards="0">
                                    <p:tmAbs val="0"/>
                                  </p:iterate>
                                  <p:childTnLst>
                                    <p:set>
                                      <p:cBhvr>
                                        <p:cTn id="32" fill="hold"/>
                                        <p:tgtEl>
                                          <p:spTgt spid="3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8" fill="hold">
                                  <p:stCondLst>
                                    <p:cond delay="0"/>
                                  </p:stCondLst>
                                  <p:iterate type="el" backwards="0">
                                    <p:tmAbs val="0"/>
                                  </p:iterate>
                                  <p:childTnLst>
                                    <p:set>
                                      <p:cBhvr>
                                        <p:cTn id="36" fill="hold"/>
                                        <p:tgtEl>
                                          <p:spTgt spid="36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9" fill="hold">
                                  <p:stCondLst>
                                    <p:cond delay="0"/>
                                  </p:stCondLst>
                                  <p:iterate type="el" backwards="0">
                                    <p:tmAbs val="0"/>
                                  </p:iterate>
                                  <p:childTnLst>
                                    <p:set>
                                      <p:cBhvr>
                                        <p:cTn id="40" fill="hold"/>
                                        <p:tgtEl>
                                          <p:spTgt spid="36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0" presetID="1" grpId="10" fill="hold">
                                  <p:stCondLst>
                                    <p:cond delay="0"/>
                                  </p:stCondLst>
                                  <p:iterate type="el" backwards="0">
                                    <p:tmAbs val="0"/>
                                  </p:iterate>
                                  <p:childTnLst>
                                    <p:set>
                                      <p:cBhvr>
                                        <p:cTn id="44" fill="hold"/>
                                        <p:tgtEl>
                                          <p:spTgt spid="3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9" grpId="1"/>
      <p:bldP build="whole" bldLvl="1" animBg="1" rev="0" advAuto="0" spid="358" grpId="2"/>
      <p:bldP build="whole" bldLvl="1" animBg="1" rev="0" advAuto="0" spid="361" grpId="7"/>
      <p:bldP build="whole" bldLvl="1" animBg="1" rev="0" advAuto="0" spid="364" grpId="10"/>
      <p:bldP build="whole" bldLvl="1" animBg="1" rev="0" advAuto="0" spid="363" grpId="9"/>
      <p:bldP build="whole" bldLvl="1" animBg="1" rev="0" advAuto="0" spid="356" grpId="5"/>
      <p:bldP build="whole" bldLvl="1" animBg="1" rev="0" advAuto="0" spid="357" grpId="6"/>
      <p:bldP build="whole" bldLvl="1" animBg="1" rev="0" advAuto="0" spid="365" grpId="4"/>
      <p:bldP build="whole" bldLvl="1" animBg="1" rev="0" advAuto="0" spid="362" grpId="8"/>
      <p:bldP build="whole" bldLvl="1" animBg="1" rev="0" advAuto="0" spid="360" grpId="3"/>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9" name="Immagine 3" descr="Immagine 3"/>
          <p:cNvPicPr>
            <a:picLocks noChangeAspect="1"/>
          </p:cNvPicPr>
          <p:nvPr/>
        </p:nvPicPr>
        <p:blipFill>
          <a:blip r:embed="rId2">
            <a:extLst/>
          </a:blip>
          <a:stretch>
            <a:fillRect/>
          </a:stretch>
        </p:blipFill>
        <p:spPr>
          <a:xfrm>
            <a:off x="1745437" y="4318453"/>
            <a:ext cx="8290052" cy="1845042"/>
          </a:xfrm>
          <a:prstGeom prst="rect">
            <a:avLst/>
          </a:prstGeom>
          <a:ln w="12700">
            <a:miter lim="400000"/>
          </a:ln>
        </p:spPr>
      </p:pic>
      <p:pic>
        <p:nvPicPr>
          <p:cNvPr id="370" name="Immagine 4" descr="Immagine 4"/>
          <p:cNvPicPr>
            <a:picLocks noChangeAspect="1"/>
          </p:cNvPicPr>
          <p:nvPr/>
        </p:nvPicPr>
        <p:blipFill>
          <a:blip r:embed="rId3">
            <a:extLst/>
          </a:blip>
          <a:stretch>
            <a:fillRect/>
          </a:stretch>
        </p:blipFill>
        <p:spPr>
          <a:xfrm>
            <a:off x="1963979" y="1425852"/>
            <a:ext cx="2192769" cy="2301843"/>
          </a:xfrm>
          <a:prstGeom prst="rect">
            <a:avLst/>
          </a:prstGeom>
          <a:ln w="12700">
            <a:miter lim="400000"/>
          </a:ln>
        </p:spPr>
      </p:pic>
      <p:pic>
        <p:nvPicPr>
          <p:cNvPr id="371" name="Immagine" descr="Immagine"/>
          <p:cNvPicPr>
            <a:picLocks noChangeAspect="1"/>
          </p:cNvPicPr>
          <p:nvPr/>
        </p:nvPicPr>
        <p:blipFill>
          <a:blip r:embed="rId4">
            <a:extLst/>
          </a:blip>
          <a:stretch>
            <a:fillRect/>
          </a:stretch>
        </p:blipFill>
        <p:spPr>
          <a:xfrm>
            <a:off x="6884911" y="1425852"/>
            <a:ext cx="2020325" cy="1951606"/>
          </a:xfrm>
          <a:prstGeom prst="rect">
            <a:avLst/>
          </a:prstGeom>
          <a:ln w="12700">
            <a:miter lim="400000"/>
          </a:ln>
        </p:spPr>
      </p:pic>
      <p:sp>
        <p:nvSpPr>
          <p:cNvPr id="372" name="COMPLICANZE DELLA CHIRURGIA BARIATRICA"/>
          <p:cNvSpPr txBox="1"/>
          <p:nvPr/>
        </p:nvSpPr>
        <p:spPr>
          <a:xfrm>
            <a:off x="2730986" y="235445"/>
            <a:ext cx="6730028" cy="522444"/>
          </a:xfrm>
          <a:prstGeom prst="rect">
            <a:avLst/>
          </a:prstGeom>
          <a:solidFill>
            <a:srgbClr val="FFFFFF"/>
          </a:solidFill>
          <a:ln w="25400">
            <a:solidFill>
              <a:srgbClr val="000000"/>
            </a:solidFill>
          </a:ln>
          <a:extLst>
            <a:ext uri="{C572A759-6A51-4108-AA02-DFA0A04FC94B}">
              <ma14:wrappingTextBoxFlag xmlns:ma14="http://schemas.microsoft.com/office/mac/drawingml/2011/main" val="1"/>
            </a:ext>
          </a:extLst>
        </p:spPr>
        <p:txBody>
          <a:bodyPr lIns="45718" tIns="45718" rIns="45718" bIns="45718">
            <a:spAutoFit/>
          </a:bodyPr>
          <a:lstStyle>
            <a:lvl1pPr algn="ctr">
              <a:defRPr sz="3200">
                <a:latin typeface="Calibri Light"/>
                <a:ea typeface="Calibri Light"/>
                <a:cs typeface="Calibri Light"/>
                <a:sym typeface="Calibri Light"/>
              </a:defRPr>
            </a:lvl1pPr>
          </a:lstStyle>
          <a:p>
            <a:pPr/>
            <a:r>
              <a:t>LINEE GUIDA</a:t>
            </a:r>
          </a:p>
        </p:txBody>
      </p:sp>
      <p:sp>
        <p:nvSpPr>
          <p:cNvPr id="373" name="Ovale"/>
          <p:cNvSpPr/>
          <p:nvPr/>
        </p:nvSpPr>
        <p:spPr>
          <a:xfrm>
            <a:off x="4722053" y="4425054"/>
            <a:ext cx="843400" cy="531969"/>
          </a:xfrm>
          <a:prstGeom prst="ellipse">
            <a:avLst/>
          </a:prstGeom>
          <a:ln w="15875">
            <a:solidFill>
              <a:srgbClr val="FF2600"/>
            </a:solidFill>
            <a:miter lim="400000"/>
          </a:ln>
          <a:effectLst>
            <a:outerShdw sx="100000" sy="100000" kx="0" ky="0" algn="b" rotWithShape="0" blurRad="38100" dist="25400" dir="2700000">
              <a:srgbClr val="000000">
                <a:alpha val="60000"/>
              </a:srgbClr>
            </a:outerShdw>
          </a:effectLst>
        </p:spPr>
        <p:txBody>
          <a:bodyPr lIns="45719" rIns="45719" anchor="ctr"/>
          <a:lstStyle/>
          <a:p>
            <a:pPr>
              <a:defRPr b="1"/>
            </a:pPr>
          </a:p>
        </p:txBody>
      </p:sp>
      <p:sp>
        <p:nvSpPr>
          <p:cNvPr id="374" name="Ovale"/>
          <p:cNvSpPr/>
          <p:nvPr/>
        </p:nvSpPr>
        <p:spPr>
          <a:xfrm>
            <a:off x="6157765" y="5043179"/>
            <a:ext cx="3474616" cy="807771"/>
          </a:xfrm>
          <a:prstGeom prst="ellipse">
            <a:avLst/>
          </a:prstGeom>
          <a:ln w="15875">
            <a:solidFill>
              <a:srgbClr val="FF2600"/>
            </a:solidFill>
            <a:miter lim="400000"/>
          </a:ln>
          <a:effectLst>
            <a:outerShdw sx="100000" sy="100000" kx="0" ky="0" algn="b" rotWithShape="0" blurRad="38100" dist="25400" dir="2700000">
              <a:srgbClr val="000000">
                <a:alpha val="60000"/>
              </a:srgbClr>
            </a:outerShdw>
          </a:effectLst>
        </p:spPr>
        <p:txBody>
          <a:bodyPr lIns="45719" rIns="45719" anchor="ctr"/>
          <a:lstStyle/>
          <a:p>
            <a:pPr/>
          </a:p>
        </p:txBody>
      </p:sp>
      <p:sp>
        <p:nvSpPr>
          <p:cNvPr id="375" name="Ovale"/>
          <p:cNvSpPr/>
          <p:nvPr/>
        </p:nvSpPr>
        <p:spPr>
          <a:xfrm>
            <a:off x="3257988" y="5181080"/>
            <a:ext cx="1106457" cy="659043"/>
          </a:xfrm>
          <a:prstGeom prst="ellipse">
            <a:avLst/>
          </a:prstGeom>
          <a:ln w="15875">
            <a:solidFill>
              <a:srgbClr val="FF2600"/>
            </a:solidFill>
            <a:miter lim="400000"/>
          </a:ln>
          <a:effectLst>
            <a:outerShdw sx="100000" sy="100000" kx="0" ky="0" algn="b" rotWithShape="0" blurRad="38100" dist="25400" dir="2700000">
              <a:srgbClr val="000000">
                <a:alpha val="60000"/>
              </a:srgbClr>
            </a:outerShdw>
          </a:effectLst>
        </p:spPr>
        <p:txBody>
          <a:bodyPr lIns="45719" rIns="45719" anchor="ctr"/>
          <a:lstStyle/>
          <a:p>
            <a:pPr>
              <a:defRPr b="1"/>
            </a:pPr>
          </a:p>
        </p:txBody>
      </p:sp>
      <p:sp>
        <p:nvSpPr>
          <p:cNvPr id="376" name="Ovale"/>
          <p:cNvSpPr/>
          <p:nvPr/>
        </p:nvSpPr>
        <p:spPr>
          <a:xfrm>
            <a:off x="6157765" y="4040659"/>
            <a:ext cx="3474616" cy="807771"/>
          </a:xfrm>
          <a:prstGeom prst="ellipse">
            <a:avLst/>
          </a:prstGeom>
          <a:ln w="15875">
            <a:solidFill>
              <a:srgbClr val="FF2600"/>
            </a:solidFill>
            <a:miter lim="400000"/>
          </a:ln>
          <a:effectLst>
            <a:outerShdw sx="100000" sy="100000" kx="0" ky="0" algn="b" rotWithShape="0" blurRad="38100" dist="25400" dir="2700000">
              <a:srgbClr val="000000">
                <a:alpha val="60000"/>
              </a:srgbClr>
            </a:outerShdw>
          </a:effectLst>
        </p:spPr>
        <p:txBody>
          <a:bodyPr lIns="45719" rIns="45719" anchor="ctr"/>
          <a:lstStyle/>
          <a:p>
            <a:pPr/>
          </a:p>
        </p:txBody>
      </p:sp>
      <p:pic>
        <p:nvPicPr>
          <p:cNvPr id="377" name="Immagine" descr="Immagine"/>
          <p:cNvPicPr>
            <a:picLocks noChangeAspect="1"/>
          </p:cNvPicPr>
          <p:nvPr/>
        </p:nvPicPr>
        <p:blipFill>
          <a:blip r:embed="rId5">
            <a:extLst/>
          </a:blip>
          <a:stretch>
            <a:fillRect/>
          </a:stretch>
        </p:blipFill>
        <p:spPr>
          <a:xfrm>
            <a:off x="100693" y="6192365"/>
            <a:ext cx="1040447" cy="535940"/>
          </a:xfrm>
          <a:prstGeom prst="rect">
            <a:avLst/>
          </a:prstGeom>
          <a:ln w="12700">
            <a:miter lim="400000"/>
          </a:ln>
        </p:spPr>
      </p:pic>
      <p:pic>
        <p:nvPicPr>
          <p:cNvPr id="378" name="Immagine" descr="Immagine"/>
          <p:cNvPicPr>
            <a:picLocks noChangeAspect="1"/>
          </p:cNvPicPr>
          <p:nvPr/>
        </p:nvPicPr>
        <p:blipFill>
          <a:blip r:embed="rId6">
            <a:extLst/>
          </a:blip>
          <a:stretch>
            <a:fillRect/>
          </a:stretch>
        </p:blipFill>
        <p:spPr>
          <a:xfrm>
            <a:off x="10279303" y="6111583"/>
            <a:ext cx="1537101" cy="66595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3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37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3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37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3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1" grpId="3"/>
      <p:bldP build="whole" bldLvl="1" animBg="1" rev="0" advAuto="0" spid="376" grpId="6"/>
      <p:bldP build="whole" bldLvl="1" animBg="1" rev="0" advAuto="0" spid="372" grpId="1"/>
      <p:bldP build="whole" bldLvl="1" animBg="1" rev="0" advAuto="0" spid="373" grpId="5"/>
      <p:bldP build="whole" bldLvl="1" animBg="1" rev="0" advAuto="0" spid="375" grpId="7"/>
      <p:bldP build="whole" bldLvl="1" animBg="1" rev="0" advAuto="0" spid="369" grpId="4"/>
      <p:bldP build="whole" bldLvl="1" animBg="1" rev="0" advAuto="0" spid="374" grpId="8"/>
      <p:bldP build="whole" bldLvl="1" animBg="1" rev="0" advAuto="0" spid="370" grpId="2"/>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COMPLICANZE DELLA CHIRURGIA BARIATRICA"/>
          <p:cNvSpPr txBox="1"/>
          <p:nvPr/>
        </p:nvSpPr>
        <p:spPr>
          <a:xfrm>
            <a:off x="1668328" y="183287"/>
            <a:ext cx="8352929" cy="522444"/>
          </a:xfrm>
          <a:prstGeom prst="rect">
            <a:avLst/>
          </a:prstGeom>
          <a:solidFill>
            <a:srgbClr val="FFFFFF"/>
          </a:solidFill>
          <a:ln w="25400">
            <a:solidFill>
              <a:srgbClr val="000000"/>
            </a:solidFill>
          </a:ln>
          <a:extLst>
            <a:ext uri="{C572A759-6A51-4108-AA02-DFA0A04FC94B}">
              <ma14:wrappingTextBoxFlag xmlns:ma14="http://schemas.microsoft.com/office/mac/drawingml/2011/main" val="1"/>
            </a:ext>
          </a:extLst>
        </p:spPr>
        <p:txBody>
          <a:bodyPr lIns="45718" tIns="45718" rIns="45718" bIns="45718">
            <a:spAutoFit/>
          </a:bodyPr>
          <a:lstStyle>
            <a:lvl1pPr algn="ctr">
              <a:defRPr sz="3200">
                <a:latin typeface="Calibri Light"/>
                <a:ea typeface="Calibri Light"/>
                <a:cs typeface="Calibri Light"/>
                <a:sym typeface="Calibri Light"/>
              </a:defRPr>
            </a:lvl1pPr>
          </a:lstStyle>
          <a:p>
            <a:pPr/>
            <a:r>
              <a:t>LEAK : TRATTAMENTO ENDOSCOPICO</a:t>
            </a:r>
          </a:p>
        </p:txBody>
      </p:sp>
      <p:sp>
        <p:nvSpPr>
          <p:cNvPr id="381" name="CasellaDiTesto 20"/>
          <p:cNvSpPr txBox="1"/>
          <p:nvPr/>
        </p:nvSpPr>
        <p:spPr>
          <a:xfrm>
            <a:off x="-133114" y="1211065"/>
            <a:ext cx="4267716" cy="63411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4200">
                <a:latin typeface="Calibri Light"/>
                <a:ea typeface="Calibri Light"/>
                <a:cs typeface="Calibri Light"/>
                <a:sym typeface="Calibri Light"/>
              </a:defRPr>
            </a:lvl1pPr>
          </a:lstStyle>
          <a:p>
            <a:pPr/>
            <a:r>
              <a:t>DRENARE</a:t>
            </a:r>
          </a:p>
        </p:txBody>
      </p:sp>
      <p:pic>
        <p:nvPicPr>
          <p:cNvPr id="382" name="Picture 14" descr="Picture 14"/>
          <p:cNvPicPr>
            <a:picLocks noChangeAspect="1"/>
          </p:cNvPicPr>
          <p:nvPr/>
        </p:nvPicPr>
        <p:blipFill>
          <a:blip r:embed="rId2">
            <a:extLst/>
          </a:blip>
          <a:srcRect l="0" t="18797" r="0" b="16444"/>
          <a:stretch>
            <a:fillRect/>
          </a:stretch>
        </p:blipFill>
        <p:spPr>
          <a:xfrm>
            <a:off x="839677" y="1951037"/>
            <a:ext cx="2282123" cy="1477828"/>
          </a:xfrm>
          <a:prstGeom prst="rect">
            <a:avLst/>
          </a:prstGeom>
          <a:ln w="12700">
            <a:miter lim="400000"/>
          </a:ln>
        </p:spPr>
      </p:pic>
      <p:pic>
        <p:nvPicPr>
          <p:cNvPr id="383" name="Picture 2" descr="Picture 2"/>
          <p:cNvPicPr>
            <a:picLocks noChangeAspect="1"/>
          </p:cNvPicPr>
          <p:nvPr/>
        </p:nvPicPr>
        <p:blipFill>
          <a:blip r:embed="rId3">
            <a:extLst/>
          </a:blip>
          <a:srcRect l="24707" t="36067" r="56247" b="33966"/>
          <a:stretch>
            <a:fillRect/>
          </a:stretch>
        </p:blipFill>
        <p:spPr>
          <a:xfrm>
            <a:off x="5111670" y="1707923"/>
            <a:ext cx="1289791" cy="2029439"/>
          </a:xfrm>
          <a:prstGeom prst="rect">
            <a:avLst/>
          </a:prstGeom>
          <a:ln w="12700">
            <a:miter lim="400000"/>
          </a:ln>
        </p:spPr>
      </p:pic>
      <p:pic>
        <p:nvPicPr>
          <p:cNvPr id="384" name="Immagine 27" descr="Immagine 27"/>
          <p:cNvPicPr>
            <a:picLocks noChangeAspect="1"/>
          </p:cNvPicPr>
          <p:nvPr/>
        </p:nvPicPr>
        <p:blipFill>
          <a:blip r:embed="rId4">
            <a:extLst/>
          </a:blip>
          <a:srcRect l="18178" t="30436" r="38919" b="20855"/>
          <a:stretch>
            <a:fillRect/>
          </a:stretch>
        </p:blipFill>
        <p:spPr>
          <a:xfrm>
            <a:off x="5431748" y="2446309"/>
            <a:ext cx="649522" cy="552952"/>
          </a:xfrm>
          <a:prstGeom prst="rect">
            <a:avLst/>
          </a:prstGeom>
          <a:ln w="12700">
            <a:miter lim="400000"/>
          </a:ln>
        </p:spPr>
      </p:pic>
      <p:sp>
        <p:nvSpPr>
          <p:cNvPr id="385" name="CasellaDiTesto 14"/>
          <p:cNvSpPr txBox="1"/>
          <p:nvPr/>
        </p:nvSpPr>
        <p:spPr>
          <a:xfrm>
            <a:off x="235754" y="4480486"/>
            <a:ext cx="2623285" cy="79807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5600">
                <a:latin typeface="Calibri Light"/>
                <a:ea typeface="Calibri Light"/>
                <a:cs typeface="Calibri Light"/>
                <a:sym typeface="Calibri Light"/>
              </a:defRPr>
            </a:lvl1pPr>
          </a:lstStyle>
          <a:p>
            <a:pPr/>
            <a:r>
              <a:t>COPRIRE</a:t>
            </a:r>
          </a:p>
        </p:txBody>
      </p:sp>
      <p:pic>
        <p:nvPicPr>
          <p:cNvPr id="386" name="Immagine 13" descr="Immagine 13"/>
          <p:cNvPicPr>
            <a:picLocks noChangeAspect="1"/>
          </p:cNvPicPr>
          <p:nvPr/>
        </p:nvPicPr>
        <p:blipFill>
          <a:blip r:embed="rId5">
            <a:extLst/>
          </a:blip>
          <a:stretch>
            <a:fillRect/>
          </a:stretch>
        </p:blipFill>
        <p:spPr>
          <a:xfrm>
            <a:off x="2915129" y="4036576"/>
            <a:ext cx="1815526" cy="2029620"/>
          </a:xfrm>
          <a:prstGeom prst="rect">
            <a:avLst/>
          </a:prstGeom>
          <a:ln w="12700">
            <a:miter lim="400000"/>
          </a:ln>
          <a:effectLst>
            <a:outerShdw sx="100000" sy="100000" kx="0" ky="0" algn="b" rotWithShape="0" blurRad="292100" dist="139700" dir="2700000">
              <a:srgbClr val="333333">
                <a:alpha val="64999"/>
              </a:srgbClr>
            </a:outerShdw>
          </a:effectLst>
        </p:spPr>
      </p:pic>
      <p:sp>
        <p:nvSpPr>
          <p:cNvPr id="387" name="CICATRIZZARE"/>
          <p:cNvSpPr txBox="1"/>
          <p:nvPr/>
        </p:nvSpPr>
        <p:spPr>
          <a:xfrm>
            <a:off x="6862119" y="1688685"/>
            <a:ext cx="4447550" cy="43485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700">
                <a:latin typeface="Calibri Light"/>
                <a:ea typeface="Calibri Light"/>
                <a:cs typeface="Calibri Light"/>
                <a:sym typeface="Calibri Light"/>
              </a:defRPr>
            </a:lvl1pPr>
          </a:lstStyle>
          <a:p>
            <a:pPr/>
            <a:r>
              <a:t>ASPIRARE/COPRIRE</a:t>
            </a:r>
          </a:p>
        </p:txBody>
      </p:sp>
      <p:pic>
        <p:nvPicPr>
          <p:cNvPr id="388" name="Picture 16" descr="Picture 16"/>
          <p:cNvPicPr>
            <a:picLocks noChangeAspect="1"/>
          </p:cNvPicPr>
          <p:nvPr/>
        </p:nvPicPr>
        <p:blipFill>
          <a:blip r:embed="rId6">
            <a:extLst/>
          </a:blip>
          <a:srcRect l="22305" t="0" r="5774" b="0"/>
          <a:stretch>
            <a:fillRect/>
          </a:stretch>
        </p:blipFill>
        <p:spPr>
          <a:xfrm>
            <a:off x="7738797" y="2310569"/>
            <a:ext cx="1755745" cy="1373267"/>
          </a:xfrm>
          <a:prstGeom prst="rect">
            <a:avLst/>
          </a:prstGeom>
          <a:ln w="12700">
            <a:miter lim="400000"/>
          </a:ln>
        </p:spPr>
      </p:pic>
      <p:pic>
        <p:nvPicPr>
          <p:cNvPr id="389" name="Immagine 4" descr="Immagine 4"/>
          <p:cNvPicPr>
            <a:picLocks noChangeAspect="1"/>
          </p:cNvPicPr>
          <p:nvPr/>
        </p:nvPicPr>
        <p:blipFill>
          <a:blip r:embed="rId7">
            <a:extLst/>
          </a:blip>
          <a:srcRect l="16394" t="22236" r="62155" b="48991"/>
          <a:stretch>
            <a:fillRect/>
          </a:stretch>
        </p:blipFill>
        <p:spPr>
          <a:xfrm>
            <a:off x="9955054" y="3093797"/>
            <a:ext cx="2082067" cy="1571157"/>
          </a:xfrm>
          <a:prstGeom prst="rect">
            <a:avLst/>
          </a:prstGeom>
          <a:ln w="12700">
            <a:miter lim="400000"/>
          </a:ln>
        </p:spPr>
      </p:pic>
      <p:sp>
        <p:nvSpPr>
          <p:cNvPr id="390" name="Text Box 3"/>
          <p:cNvSpPr txBox="1"/>
          <p:nvPr/>
        </p:nvSpPr>
        <p:spPr>
          <a:xfrm rot="2160000">
            <a:off x="4122281" y="2445355"/>
            <a:ext cx="3219607" cy="786167"/>
          </a:xfrm>
          <a:prstGeom prst="rect">
            <a:avLst/>
          </a:prstGeom>
          <a:solidFill>
            <a:srgbClr val="ED7D31"/>
          </a:solidFill>
          <a:ln w="25400">
            <a:solidFill>
              <a:srgbClr val="712117"/>
            </a:solidFill>
          </a:ln>
          <a:extLst>
            <a:ext uri="{C572A759-6A51-4108-AA02-DFA0A04FC94B}">
              <ma14:wrappingTextBoxFlag xmlns:ma14="http://schemas.microsoft.com/office/mac/drawingml/2011/main" val="1"/>
            </a:ext>
          </a:extLst>
        </p:spPr>
        <p:txBody>
          <a:bodyPr lIns="45718" tIns="45718" rIns="45718" bIns="45718">
            <a:spAutoFit/>
          </a:bodyPr>
          <a:lstStyle>
            <a:lvl1pPr>
              <a:defRPr sz="2400">
                <a:solidFill>
                  <a:srgbClr val="FFFFFF"/>
                </a:solidFill>
              </a:defRPr>
            </a:lvl1pPr>
          </a:lstStyle>
          <a:p>
            <a:pPr/>
            <a:r>
              <a:t>COMBINAZIONE DI PIU’ TECNICHE</a:t>
            </a:r>
          </a:p>
        </p:txBody>
      </p:sp>
      <p:sp>
        <p:nvSpPr>
          <p:cNvPr id="391" name="CasellaDiTesto 19"/>
          <p:cNvSpPr txBox="1"/>
          <p:nvPr/>
        </p:nvSpPr>
        <p:spPr>
          <a:xfrm>
            <a:off x="7920626" y="5275895"/>
            <a:ext cx="1392118" cy="33308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a:latin typeface="Calibri Light"/>
                <a:ea typeface="Calibri Light"/>
                <a:cs typeface="Calibri Light"/>
                <a:sym typeface="Calibri Light"/>
              </a:defRPr>
            </a:lvl1pPr>
          </a:lstStyle>
          <a:p>
            <a:pPr/>
            <a:r>
              <a:t>CHIUDERE</a:t>
            </a:r>
          </a:p>
        </p:txBody>
      </p:sp>
      <p:pic>
        <p:nvPicPr>
          <p:cNvPr id="392" name="Picture 4" descr="Picture 4"/>
          <p:cNvPicPr>
            <a:picLocks noChangeAspect="1"/>
          </p:cNvPicPr>
          <p:nvPr/>
        </p:nvPicPr>
        <p:blipFill>
          <a:blip r:embed="rId8">
            <a:extLst/>
          </a:blip>
          <a:stretch>
            <a:fillRect/>
          </a:stretch>
        </p:blipFill>
        <p:spPr>
          <a:xfrm>
            <a:off x="5917022" y="4446708"/>
            <a:ext cx="1537099" cy="1055217"/>
          </a:xfrm>
          <a:prstGeom prst="rect">
            <a:avLst/>
          </a:prstGeom>
          <a:ln w="12700">
            <a:miter lim="400000"/>
          </a:ln>
          <a:effectLst>
            <a:outerShdw sx="100000" sy="100000" kx="0" ky="0" algn="b" rotWithShape="0" blurRad="292100" dist="139700" dir="2700000">
              <a:srgbClr val="333333">
                <a:alpha val="64999"/>
              </a:srgbClr>
            </a:outerShdw>
          </a:effectLst>
        </p:spPr>
      </p:pic>
      <p:pic>
        <p:nvPicPr>
          <p:cNvPr id="393" name="Picture 6" descr="Picture 6"/>
          <p:cNvPicPr>
            <a:picLocks noChangeAspect="1"/>
          </p:cNvPicPr>
          <p:nvPr/>
        </p:nvPicPr>
        <p:blipFill>
          <a:blip r:embed="rId9">
            <a:extLst/>
          </a:blip>
          <a:stretch>
            <a:fillRect/>
          </a:stretch>
        </p:blipFill>
        <p:spPr>
          <a:xfrm>
            <a:off x="5952569" y="5632860"/>
            <a:ext cx="1755786" cy="987632"/>
          </a:xfrm>
          <a:prstGeom prst="rect">
            <a:avLst/>
          </a:prstGeom>
          <a:ln w="12700">
            <a:miter lim="400000"/>
          </a:ln>
          <a:effectLst>
            <a:outerShdw sx="100000" sy="100000" kx="0" ky="0" algn="b" rotWithShape="0" blurRad="292100" dist="139700" dir="2700000">
              <a:srgbClr val="333333">
                <a:alpha val="64999"/>
              </a:srgbClr>
            </a:outerShdw>
          </a:effectLst>
        </p:spPr>
      </p:pic>
      <p:pic>
        <p:nvPicPr>
          <p:cNvPr id="394" name="Immagine" descr="Immagine"/>
          <p:cNvPicPr>
            <a:picLocks noChangeAspect="1"/>
          </p:cNvPicPr>
          <p:nvPr/>
        </p:nvPicPr>
        <p:blipFill>
          <a:blip r:embed="rId10">
            <a:extLst/>
          </a:blip>
          <a:stretch>
            <a:fillRect/>
          </a:stretch>
        </p:blipFill>
        <p:spPr>
          <a:xfrm>
            <a:off x="353050" y="6176592"/>
            <a:ext cx="1040447" cy="535940"/>
          </a:xfrm>
          <a:prstGeom prst="rect">
            <a:avLst/>
          </a:prstGeom>
          <a:ln w="12700">
            <a:miter lim="400000"/>
          </a:ln>
        </p:spPr>
      </p:pic>
      <p:pic>
        <p:nvPicPr>
          <p:cNvPr id="395" name="Immagine" descr="Immagine"/>
          <p:cNvPicPr>
            <a:picLocks noChangeAspect="1"/>
          </p:cNvPicPr>
          <p:nvPr/>
        </p:nvPicPr>
        <p:blipFill>
          <a:blip r:embed="rId11">
            <a:extLst/>
          </a:blip>
          <a:stretch>
            <a:fillRect/>
          </a:stretch>
        </p:blipFill>
        <p:spPr>
          <a:xfrm>
            <a:off x="10279303" y="6111583"/>
            <a:ext cx="1537101" cy="665959"/>
          </a:xfrm>
          <a:prstGeom prst="rect">
            <a:avLst/>
          </a:prstGeom>
          <a:ln w="12700">
            <a:miter lim="400000"/>
          </a:ln>
        </p:spPr>
      </p:pic>
      <p:pic>
        <p:nvPicPr>
          <p:cNvPr id="396" name="Immagine" descr="Immagine"/>
          <p:cNvPicPr>
            <a:picLocks noChangeAspect="1"/>
          </p:cNvPicPr>
          <p:nvPr/>
        </p:nvPicPr>
        <p:blipFill>
          <a:blip r:embed="rId12">
            <a:extLst/>
          </a:blip>
          <a:stretch>
            <a:fillRect/>
          </a:stretch>
        </p:blipFill>
        <p:spPr>
          <a:xfrm>
            <a:off x="9906837" y="1063603"/>
            <a:ext cx="2282033" cy="1685023"/>
          </a:xfrm>
          <a:prstGeom prst="rect">
            <a:avLst/>
          </a:prstGeom>
          <a:ln w="12700">
            <a:miter lim="400000"/>
          </a:ln>
        </p:spPr>
      </p:pic>
      <p:grpSp>
        <p:nvGrpSpPr>
          <p:cNvPr id="400" name="Gruppo 16"/>
          <p:cNvGrpSpPr/>
          <p:nvPr/>
        </p:nvGrpSpPr>
        <p:grpSpPr>
          <a:xfrm>
            <a:off x="9622322" y="4631235"/>
            <a:ext cx="1000988" cy="1622406"/>
            <a:chOff x="0" y="-1"/>
            <a:chExt cx="1000986" cy="1622404"/>
          </a:xfrm>
        </p:grpSpPr>
        <p:pic>
          <p:nvPicPr>
            <p:cNvPr id="397" name="Picture 18" descr="Picture 18"/>
            <p:cNvPicPr>
              <a:picLocks noChangeAspect="1"/>
            </p:cNvPicPr>
            <p:nvPr/>
          </p:nvPicPr>
          <p:blipFill>
            <a:blip r:embed="rId13">
              <a:extLst/>
            </a:blip>
            <a:stretch>
              <a:fillRect/>
            </a:stretch>
          </p:blipFill>
          <p:spPr>
            <a:xfrm rot="15437792">
              <a:off x="-253738" y="468170"/>
              <a:ext cx="1508462" cy="686063"/>
            </a:xfrm>
            <a:prstGeom prst="rect">
              <a:avLst/>
            </a:prstGeom>
            <a:ln w="12700" cap="flat">
              <a:noFill/>
              <a:miter lim="400000"/>
            </a:ln>
            <a:effectLst/>
          </p:spPr>
        </p:pic>
        <p:sp>
          <p:nvSpPr>
            <p:cNvPr id="398" name="Rettangolo 15"/>
            <p:cNvSpPr/>
            <p:nvPr/>
          </p:nvSpPr>
          <p:spPr>
            <a:xfrm rot="15437792">
              <a:off x="118154" y="1143924"/>
              <a:ext cx="552775" cy="183788"/>
            </a:xfrm>
            <a:prstGeom prst="rect">
              <a:avLst/>
            </a:prstGeom>
            <a:solidFill>
              <a:srgbClr val="FFFFFF"/>
            </a:solidFill>
            <a:ln w="12700" cap="flat">
              <a:solidFill>
                <a:srgbClr val="FFFFFF"/>
              </a:solidFill>
              <a:prstDash val="solid"/>
              <a:miter lim="800000"/>
            </a:ln>
            <a:effectLst/>
          </p:spPr>
          <p:txBody>
            <a:bodyPr wrap="square" lIns="45718" tIns="45718" rIns="45718" bIns="45718" numCol="1" anchor="ctr">
              <a:noAutofit/>
            </a:bodyPr>
            <a:lstStyle/>
            <a:p>
              <a:pPr algn="ctr">
                <a:defRPr>
                  <a:solidFill>
                    <a:srgbClr val="FFFFFF"/>
                  </a:solidFill>
                </a:defRPr>
              </a:pPr>
            </a:p>
          </p:txBody>
        </p:sp>
        <p:sp>
          <p:nvSpPr>
            <p:cNvPr id="399" name="Rettangolo 24"/>
            <p:cNvSpPr/>
            <p:nvPr/>
          </p:nvSpPr>
          <p:spPr>
            <a:xfrm rot="15437792">
              <a:off x="454228" y="220671"/>
              <a:ext cx="390816" cy="76858"/>
            </a:xfrm>
            <a:prstGeom prst="rect">
              <a:avLst/>
            </a:prstGeom>
            <a:solidFill>
              <a:srgbClr val="FFFFFF"/>
            </a:solidFill>
            <a:ln w="12700" cap="flat">
              <a:solidFill>
                <a:srgbClr val="FFFFFF"/>
              </a:solidFill>
              <a:prstDash val="solid"/>
              <a:miter lim="800000"/>
            </a:ln>
            <a:effectLst/>
          </p:spPr>
          <p:txBody>
            <a:bodyPr wrap="square" lIns="45718" tIns="45718" rIns="45718" bIns="45718" numCol="1" anchor="ctr">
              <a:noAutofit/>
            </a:bodyPr>
            <a:lstStyle/>
            <a:p>
              <a:pPr algn="ctr">
                <a:defRPr>
                  <a:solidFill>
                    <a:srgbClr val="FFFFFF"/>
                  </a:solidFill>
                </a:defRPr>
              </a:pPr>
            </a:p>
          </p:txBody>
        </p:sp>
      </p:grpSp>
      <p:sp>
        <p:nvSpPr>
          <p:cNvPr id="401" name="CICATRIZZARE"/>
          <p:cNvSpPr txBox="1"/>
          <p:nvPr/>
        </p:nvSpPr>
        <p:spPr>
          <a:xfrm>
            <a:off x="10512104" y="5010197"/>
            <a:ext cx="1426288" cy="333084"/>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b="1"/>
            </a:lvl1pPr>
          </a:lstStyle>
          <a:p>
            <a:pPr/>
            <a:r>
              <a:t>CICATRIZZARE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4" fill="hold">
                                  <p:stCondLst>
                                    <p:cond delay="0"/>
                                  </p:stCondLst>
                                  <p:iterate type="el" backwards="0">
                                    <p:tmAbs val="0"/>
                                  </p:iterate>
                                  <p:childTnLst>
                                    <p:set>
                                      <p:cBhvr>
                                        <p:cTn id="18" fill="hold"/>
                                        <p:tgtEl>
                                          <p:spTgt spid="385"/>
                                        </p:tgtEl>
                                        <p:attrNameLst>
                                          <p:attrName>style.visibility</p:attrName>
                                        </p:attrNameLst>
                                      </p:cBhvr>
                                      <p:to>
                                        <p:strVal val="visible"/>
                                      </p:to>
                                    </p:set>
                                    <p:animEffect filter="fade" transition="in">
                                      <p:cBhvr>
                                        <p:cTn id="19" dur="500"/>
                                        <p:tgtEl>
                                          <p:spTgt spid="385"/>
                                        </p:tgtEl>
                                      </p:cBhvr>
                                    </p:animEffect>
                                  </p:childTnLst>
                                </p:cTn>
                              </p:par>
                            </p:childTnLst>
                          </p:cTn>
                        </p:par>
                        <p:par>
                          <p:cTn id="20" fill="hold">
                            <p:stCondLst>
                              <p:cond delay="500"/>
                            </p:stCondLst>
                            <p:childTnLst>
                              <p:par>
                                <p:cTn id="21" presetClass="entr" nodeType="afterEffect" presetID="10" grpId="5" fill="hold">
                                  <p:stCondLst>
                                    <p:cond delay="0"/>
                                  </p:stCondLst>
                                  <p:iterate type="el" backwards="0">
                                    <p:tmAbs val="0"/>
                                  </p:iterate>
                                  <p:childTnLst>
                                    <p:set>
                                      <p:cBhvr>
                                        <p:cTn id="22" fill="hold"/>
                                        <p:tgtEl>
                                          <p:spTgt spid="386"/>
                                        </p:tgtEl>
                                        <p:attrNameLst>
                                          <p:attrName>style.visibility</p:attrName>
                                        </p:attrNameLst>
                                      </p:cBhvr>
                                      <p:to>
                                        <p:strVal val="visible"/>
                                      </p:to>
                                    </p:set>
                                    <p:animEffect filter="fade" transition="in">
                                      <p:cBhvr>
                                        <p:cTn id="23" dur="500"/>
                                        <p:tgtEl>
                                          <p:spTgt spid="386"/>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ID="10" grpId="6" fill="hold">
                                  <p:stCondLst>
                                    <p:cond delay="0"/>
                                  </p:stCondLst>
                                  <p:iterate type="el" backwards="0">
                                    <p:tmAbs val="0"/>
                                  </p:iterate>
                                  <p:childTnLst>
                                    <p:set>
                                      <p:cBhvr>
                                        <p:cTn id="27" fill="hold"/>
                                        <p:tgtEl>
                                          <p:spTgt spid="381"/>
                                        </p:tgtEl>
                                        <p:attrNameLst>
                                          <p:attrName>style.visibility</p:attrName>
                                        </p:attrNameLst>
                                      </p:cBhvr>
                                      <p:to>
                                        <p:strVal val="visible"/>
                                      </p:to>
                                    </p:set>
                                    <p:animEffect filter="fade" transition="in">
                                      <p:cBhvr>
                                        <p:cTn id="28" dur="500"/>
                                        <p:tgtEl>
                                          <p:spTgt spid="381"/>
                                        </p:tgtEl>
                                      </p:cBhvr>
                                    </p:animEffect>
                                  </p:childTnLst>
                                </p:cTn>
                              </p:par>
                            </p:childTnLst>
                          </p:cTn>
                        </p:par>
                        <p:par>
                          <p:cTn id="29" fill="hold">
                            <p:stCondLst>
                              <p:cond delay="500"/>
                            </p:stCondLst>
                            <p:childTnLst>
                              <p:par>
                                <p:cTn id="30" presetClass="entr" nodeType="afterEffect" presetID="10" grpId="7" fill="hold">
                                  <p:stCondLst>
                                    <p:cond delay="0"/>
                                  </p:stCondLst>
                                  <p:iterate type="el" backwards="0">
                                    <p:tmAbs val="0"/>
                                  </p:iterate>
                                  <p:childTnLst>
                                    <p:set>
                                      <p:cBhvr>
                                        <p:cTn id="31" fill="hold"/>
                                        <p:tgtEl>
                                          <p:spTgt spid="382"/>
                                        </p:tgtEl>
                                        <p:attrNameLst>
                                          <p:attrName>style.visibility</p:attrName>
                                        </p:attrNameLst>
                                      </p:cBhvr>
                                      <p:to>
                                        <p:strVal val="visible"/>
                                      </p:to>
                                    </p:set>
                                    <p:animEffect filter="fade" transition="in">
                                      <p:cBhvr>
                                        <p:cTn id="32" dur="500"/>
                                        <p:tgtEl>
                                          <p:spTgt spid="382"/>
                                        </p:tgtEl>
                                      </p:cBhvr>
                                    </p:animEffect>
                                  </p:childTnLst>
                                </p:cTn>
                              </p:par>
                            </p:childTnLst>
                          </p:cTn>
                        </p:par>
                      </p:childTnLst>
                    </p:cTn>
                  </p:par>
                  <p:par>
                    <p:cTn id="33" fill="hold">
                      <p:stCondLst>
                        <p:cond delay="indefinite"/>
                      </p:stCondLst>
                      <p:childTnLst>
                        <p:par>
                          <p:cTn id="34" fill="hold">
                            <p:stCondLst>
                              <p:cond delay="0"/>
                            </p:stCondLst>
                            <p:childTnLst>
                              <p:par>
                                <p:cTn id="35" presetClass="entr" nodeType="clickEffect" presetID="10" grpId="8" fill="hold">
                                  <p:stCondLst>
                                    <p:cond delay="0"/>
                                  </p:stCondLst>
                                  <p:iterate type="el" backwards="0">
                                    <p:tmAbs val="0"/>
                                  </p:iterate>
                                  <p:childTnLst>
                                    <p:set>
                                      <p:cBhvr>
                                        <p:cTn id="36" fill="hold"/>
                                        <p:tgtEl>
                                          <p:spTgt spid="387"/>
                                        </p:tgtEl>
                                        <p:attrNameLst>
                                          <p:attrName>style.visibility</p:attrName>
                                        </p:attrNameLst>
                                      </p:cBhvr>
                                      <p:to>
                                        <p:strVal val="visible"/>
                                      </p:to>
                                    </p:set>
                                    <p:animEffect filter="fade" transition="in">
                                      <p:cBhvr>
                                        <p:cTn id="37" dur="500"/>
                                        <p:tgtEl>
                                          <p:spTgt spid="387"/>
                                        </p:tgtEl>
                                      </p:cBhvr>
                                    </p:animEffect>
                                  </p:childTnLst>
                                </p:cTn>
                              </p:par>
                            </p:childTnLst>
                          </p:cTn>
                        </p:par>
                        <p:par>
                          <p:cTn id="38" fill="hold">
                            <p:stCondLst>
                              <p:cond delay="500"/>
                            </p:stCondLst>
                            <p:childTnLst>
                              <p:par>
                                <p:cTn id="39" presetClass="entr" nodeType="afterEffect" presetID="10" grpId="9" fill="hold">
                                  <p:stCondLst>
                                    <p:cond delay="0"/>
                                  </p:stCondLst>
                                  <p:iterate type="el" backwards="0">
                                    <p:tmAbs val="0"/>
                                  </p:iterate>
                                  <p:childTnLst>
                                    <p:set>
                                      <p:cBhvr>
                                        <p:cTn id="40" fill="hold"/>
                                        <p:tgtEl>
                                          <p:spTgt spid="388"/>
                                        </p:tgtEl>
                                        <p:attrNameLst>
                                          <p:attrName>style.visibility</p:attrName>
                                        </p:attrNameLst>
                                      </p:cBhvr>
                                      <p:to>
                                        <p:strVal val="visible"/>
                                      </p:to>
                                    </p:set>
                                    <p:animEffect filter="fade" transition="in">
                                      <p:cBhvr>
                                        <p:cTn id="41" dur="500"/>
                                        <p:tgtEl>
                                          <p:spTgt spid="388"/>
                                        </p:tgtEl>
                                      </p:cBhvr>
                                    </p:animEffect>
                                  </p:childTnLst>
                                </p:cTn>
                              </p:par>
                            </p:childTnLst>
                          </p:cTn>
                        </p:par>
                      </p:childTnLst>
                    </p:cTn>
                  </p:par>
                  <p:par>
                    <p:cTn id="42" fill="hold">
                      <p:stCondLst>
                        <p:cond delay="indefinite"/>
                      </p:stCondLst>
                      <p:childTnLst>
                        <p:par>
                          <p:cTn id="43" fill="hold">
                            <p:stCondLst>
                              <p:cond delay="0"/>
                            </p:stCondLst>
                            <p:childTnLst>
                              <p:par>
                                <p:cTn id="44" presetClass="entr" nodeType="clickEffect" presetSubtype="0" presetID="1" grpId="10" fill="hold">
                                  <p:stCondLst>
                                    <p:cond delay="0"/>
                                  </p:stCondLst>
                                  <p:iterate type="el" backwards="0">
                                    <p:tmAbs val="0"/>
                                  </p:iterate>
                                  <p:childTnLst>
                                    <p:set>
                                      <p:cBhvr>
                                        <p:cTn id="45" fill="hold"/>
                                        <p:tgtEl>
                                          <p:spTgt spid="396"/>
                                        </p:tgtEl>
                                        <p:attrNameLst>
                                          <p:attrName>style.visibility</p:attrName>
                                        </p:attrNameLst>
                                      </p:cBhvr>
                                      <p:to>
                                        <p:strVal val="visible"/>
                                      </p:to>
                                    </p:set>
                                  </p:childTnLst>
                                </p:cTn>
                              </p:par>
                            </p:childTnLst>
                          </p:cTn>
                        </p:par>
                        <p:par>
                          <p:cTn id="46" fill="hold">
                            <p:stCondLst>
                              <p:cond delay="0"/>
                            </p:stCondLst>
                            <p:childTnLst>
                              <p:par>
                                <p:cTn id="47" presetClass="entr" nodeType="afterEffect" presetID="10" grpId="11" fill="hold">
                                  <p:stCondLst>
                                    <p:cond delay="0"/>
                                  </p:stCondLst>
                                  <p:iterate type="el" backwards="0">
                                    <p:tmAbs val="0"/>
                                  </p:iterate>
                                  <p:childTnLst>
                                    <p:set>
                                      <p:cBhvr>
                                        <p:cTn id="48" fill="hold"/>
                                        <p:tgtEl>
                                          <p:spTgt spid="389"/>
                                        </p:tgtEl>
                                        <p:attrNameLst>
                                          <p:attrName>style.visibility</p:attrName>
                                        </p:attrNameLst>
                                      </p:cBhvr>
                                      <p:to>
                                        <p:strVal val="visible"/>
                                      </p:to>
                                    </p:set>
                                    <p:animEffect filter="fade" transition="in">
                                      <p:cBhvr>
                                        <p:cTn id="49" dur="500"/>
                                        <p:tgtEl>
                                          <p:spTgt spid="389"/>
                                        </p:tgtEl>
                                      </p:cBhvr>
                                    </p:animEffect>
                                  </p:childTnLst>
                                </p:cTn>
                              </p:par>
                            </p:childTnLst>
                          </p:cTn>
                        </p:par>
                      </p:childTnLst>
                    </p:cTn>
                  </p:par>
                  <p:par>
                    <p:cTn id="50" fill="hold">
                      <p:stCondLst>
                        <p:cond delay="indefinite"/>
                      </p:stCondLst>
                      <p:childTnLst>
                        <p:par>
                          <p:cTn id="51" fill="hold">
                            <p:stCondLst>
                              <p:cond delay="0"/>
                            </p:stCondLst>
                            <p:childTnLst>
                              <p:par>
                                <p:cTn id="52" presetClass="entr" nodeType="clickEffect" presetID="10" grpId="12" fill="hold">
                                  <p:stCondLst>
                                    <p:cond delay="0"/>
                                  </p:stCondLst>
                                  <p:iterate type="el" backwards="0">
                                    <p:tmAbs val="0"/>
                                  </p:iterate>
                                  <p:childTnLst>
                                    <p:set>
                                      <p:cBhvr>
                                        <p:cTn id="53" fill="hold"/>
                                        <p:tgtEl>
                                          <p:spTgt spid="391"/>
                                        </p:tgtEl>
                                        <p:attrNameLst>
                                          <p:attrName>style.visibility</p:attrName>
                                        </p:attrNameLst>
                                      </p:cBhvr>
                                      <p:to>
                                        <p:strVal val="visible"/>
                                      </p:to>
                                    </p:set>
                                    <p:animEffect filter="fade" transition="in">
                                      <p:cBhvr>
                                        <p:cTn id="54" dur="500"/>
                                        <p:tgtEl>
                                          <p:spTgt spid="391"/>
                                        </p:tgtEl>
                                      </p:cBhvr>
                                    </p:animEffect>
                                  </p:childTnLst>
                                </p:cTn>
                              </p:par>
                            </p:childTnLst>
                          </p:cTn>
                        </p:par>
                        <p:par>
                          <p:cTn id="55" fill="hold">
                            <p:stCondLst>
                              <p:cond delay="500"/>
                            </p:stCondLst>
                            <p:childTnLst>
                              <p:par>
                                <p:cTn id="56" presetClass="entr" nodeType="afterEffect" presetID="10" grpId="13" fill="hold">
                                  <p:stCondLst>
                                    <p:cond delay="0"/>
                                  </p:stCondLst>
                                  <p:iterate type="el" backwards="0">
                                    <p:tmAbs val="0"/>
                                  </p:iterate>
                                  <p:childTnLst>
                                    <p:set>
                                      <p:cBhvr>
                                        <p:cTn id="57" fill="hold"/>
                                        <p:tgtEl>
                                          <p:spTgt spid="392"/>
                                        </p:tgtEl>
                                        <p:attrNameLst>
                                          <p:attrName>style.visibility</p:attrName>
                                        </p:attrNameLst>
                                      </p:cBhvr>
                                      <p:to>
                                        <p:strVal val="visible"/>
                                      </p:to>
                                    </p:set>
                                    <p:animEffect filter="fade" transition="in">
                                      <p:cBhvr>
                                        <p:cTn id="58" dur="500"/>
                                        <p:tgtEl>
                                          <p:spTgt spid="392"/>
                                        </p:tgtEl>
                                      </p:cBhvr>
                                    </p:animEffect>
                                  </p:childTnLst>
                                </p:cTn>
                              </p:par>
                            </p:childTnLst>
                          </p:cTn>
                        </p:par>
                        <p:par>
                          <p:cTn id="59" fill="hold">
                            <p:stCondLst>
                              <p:cond delay="1000"/>
                            </p:stCondLst>
                            <p:childTnLst>
                              <p:par>
                                <p:cTn id="60" presetClass="entr" nodeType="afterEffect" presetID="10" grpId="14" fill="hold">
                                  <p:stCondLst>
                                    <p:cond delay="0"/>
                                  </p:stCondLst>
                                  <p:iterate type="el" backwards="0">
                                    <p:tmAbs val="0"/>
                                  </p:iterate>
                                  <p:childTnLst>
                                    <p:set>
                                      <p:cBhvr>
                                        <p:cTn id="61" fill="hold"/>
                                        <p:tgtEl>
                                          <p:spTgt spid="393"/>
                                        </p:tgtEl>
                                        <p:attrNameLst>
                                          <p:attrName>style.visibility</p:attrName>
                                        </p:attrNameLst>
                                      </p:cBhvr>
                                      <p:to>
                                        <p:strVal val="visible"/>
                                      </p:to>
                                    </p:set>
                                    <p:animEffect filter="fade" transition="in">
                                      <p:cBhvr>
                                        <p:cTn id="62" dur="500"/>
                                        <p:tgtEl>
                                          <p:spTgt spid="393"/>
                                        </p:tgtEl>
                                      </p:cBhvr>
                                    </p:animEffect>
                                  </p:childTnLst>
                                </p:cTn>
                              </p:par>
                            </p:childTnLst>
                          </p:cTn>
                        </p:par>
                      </p:childTnLst>
                    </p:cTn>
                  </p:par>
                  <p:par>
                    <p:cTn id="63" fill="hold">
                      <p:stCondLst>
                        <p:cond delay="indefinite"/>
                      </p:stCondLst>
                      <p:childTnLst>
                        <p:par>
                          <p:cTn id="64" fill="hold">
                            <p:stCondLst>
                              <p:cond delay="0"/>
                            </p:stCondLst>
                            <p:childTnLst>
                              <p:par>
                                <p:cTn id="65" presetClass="entr" nodeType="clickEffect" presetID="10" grpId="15" fill="hold">
                                  <p:stCondLst>
                                    <p:cond delay="0"/>
                                  </p:stCondLst>
                                  <p:iterate type="el" backwards="0">
                                    <p:tmAbs val="0"/>
                                  </p:iterate>
                                  <p:childTnLst>
                                    <p:set>
                                      <p:cBhvr>
                                        <p:cTn id="66" fill="hold"/>
                                        <p:tgtEl>
                                          <p:spTgt spid="401"/>
                                        </p:tgtEl>
                                        <p:attrNameLst>
                                          <p:attrName>style.visibility</p:attrName>
                                        </p:attrNameLst>
                                      </p:cBhvr>
                                      <p:to>
                                        <p:strVal val="visible"/>
                                      </p:to>
                                    </p:set>
                                    <p:animEffect filter="fade" transition="in">
                                      <p:cBhvr>
                                        <p:cTn id="67" dur="500"/>
                                        <p:tgtEl>
                                          <p:spTgt spid="401"/>
                                        </p:tgtEl>
                                      </p:cBhvr>
                                    </p:animEffect>
                                  </p:childTnLst>
                                </p:cTn>
                              </p:par>
                            </p:childTnLst>
                          </p:cTn>
                        </p:par>
                        <p:par>
                          <p:cTn id="68" fill="hold">
                            <p:stCondLst>
                              <p:cond delay="500"/>
                            </p:stCondLst>
                            <p:childTnLst>
                              <p:par>
                                <p:cTn id="69" presetClass="entr" nodeType="afterEffect" presetID="10" grpId="16" fill="hold">
                                  <p:stCondLst>
                                    <p:cond delay="0"/>
                                  </p:stCondLst>
                                  <p:iterate type="el" backwards="0">
                                    <p:tmAbs val="0"/>
                                  </p:iterate>
                                  <p:childTnLst>
                                    <p:set>
                                      <p:cBhvr>
                                        <p:cTn id="70" fill="hold"/>
                                        <p:tgtEl>
                                          <p:spTgt spid="400"/>
                                        </p:tgtEl>
                                        <p:attrNameLst>
                                          <p:attrName>style.visibility</p:attrName>
                                        </p:attrNameLst>
                                      </p:cBhvr>
                                      <p:to>
                                        <p:strVal val="visible"/>
                                      </p:to>
                                    </p:set>
                                    <p:animEffect filter="fade" transition="in">
                                      <p:cBhvr>
                                        <p:cTn id="71" dur="500"/>
                                        <p:tgtEl>
                                          <p:spTgt spid="400"/>
                                        </p:tgtEl>
                                      </p:cBhvr>
                                    </p:animEffect>
                                  </p:childTnLst>
                                </p:cTn>
                              </p:par>
                            </p:childTnLst>
                          </p:cTn>
                        </p:par>
                      </p:childTnLst>
                    </p:cTn>
                  </p:par>
                  <p:par>
                    <p:cTn id="72" fill="hold">
                      <p:stCondLst>
                        <p:cond delay="indefinite"/>
                      </p:stCondLst>
                      <p:childTnLst>
                        <p:par>
                          <p:cTn id="73" fill="hold">
                            <p:stCondLst>
                              <p:cond delay="0"/>
                            </p:stCondLst>
                            <p:childTnLst>
                              <p:par>
                                <p:cTn id="74" presetClass="entr" nodeType="clickEffect" presetSubtype="0" presetID="1" grpId="17" fill="hold">
                                  <p:stCondLst>
                                    <p:cond delay="0"/>
                                  </p:stCondLst>
                                  <p:iterate type="el" backwards="0">
                                    <p:tmAbs val="0"/>
                                  </p:iterate>
                                  <p:childTnLst>
                                    <p:set>
                                      <p:cBhvr>
                                        <p:cTn id="75" fill="hold"/>
                                        <p:tgtEl>
                                          <p:spTgt spid="3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6" grpId="5"/>
      <p:bldP build="whole" bldLvl="1" animBg="1" rev="0" advAuto="0" spid="385" grpId="4"/>
      <p:bldP build="whole" bldLvl="1" animBg="1" rev="0" advAuto="0" spid="383" grpId="3"/>
      <p:bldP build="whole" bldLvl="1" animBg="1" rev="0" advAuto="0" spid="388" grpId="9"/>
      <p:bldP build="whole" bldLvl="1" animBg="1" rev="0" advAuto="0" spid="390" grpId="17"/>
      <p:bldP build="whole" bldLvl="1" animBg="1" rev="0" advAuto="0" spid="396" grpId="10"/>
      <p:bldP build="whole" bldLvl="1" animBg="1" rev="0" advAuto="0" spid="380" grpId="1"/>
      <p:bldP build="whole" bldLvl="1" animBg="1" rev="0" advAuto="0" spid="400" grpId="16"/>
      <p:bldP build="whole" bldLvl="1" animBg="1" rev="0" advAuto="0" spid="382" grpId="7"/>
      <p:bldP build="whole" bldLvl="1" animBg="1" rev="0" advAuto="0" spid="381" grpId="6"/>
      <p:bldP build="whole" bldLvl="1" animBg="1" rev="0" advAuto="0" spid="387" grpId="8"/>
      <p:bldP build="whole" bldLvl="1" animBg="1" rev="0" advAuto="0" spid="389" grpId="11"/>
      <p:bldP build="whole" bldLvl="1" animBg="1" rev="0" advAuto="0" spid="391" grpId="12"/>
      <p:bldP build="whole" bldLvl="1" animBg="1" rev="0" advAuto="0" spid="392" grpId="13"/>
      <p:bldP build="whole" bldLvl="1" animBg="1" rev="0" advAuto="0" spid="393" grpId="14"/>
      <p:bldP build="whole" bldLvl="1" animBg="1" rev="0" advAuto="0" spid="401" grpId="15"/>
      <p:bldP build="whole" bldLvl="1" animBg="1" rev="0" advAuto="0" spid="384" grpId="2"/>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403" name="Tabella"/>
          <p:cNvGraphicFramePr/>
          <p:nvPr/>
        </p:nvGraphicFramePr>
        <p:xfrm>
          <a:off x="2325032" y="1692588"/>
          <a:ext cx="6842084" cy="3498224"/>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282993"/>
                <a:gridCol w="2344455"/>
                <a:gridCol w="2201935"/>
              </a:tblGrid>
              <a:tr h="637747">
                <a:tc>
                  <a:txBody>
                    <a:bodyPr/>
                    <a:lstStyle/>
                    <a:p>
                      <a:pPr algn="ctr">
                        <a:defRPr b="0" sz="1800">
                          <a:solidFill>
                            <a:srgbClr val="000000"/>
                          </a:solidFill>
                        </a:defRPr>
                      </a:pPr>
                      <a:r>
                        <a:rPr sz="2000">
                          <a:solidFill>
                            <a:srgbClr val="FFFFFF"/>
                          </a:solidFill>
                        </a:rPr>
                        <a:t>TRATTAMENTO</a:t>
                      </a:r>
                    </a:p>
                  </a:txBody>
                  <a:tcPr marL="0" marR="0" marT="0" marB="0" anchor="t" anchorCtr="0" horzOverflow="overflow">
                    <a:lnL w="12700">
                      <a:miter lim="400000"/>
                    </a:lnL>
                    <a:lnR w="12700">
                      <a:miter lim="400000"/>
                    </a:lnR>
                    <a:lnT w="25400">
                      <a:solidFill>
                        <a:srgbClr val="000000"/>
                      </a:solidFill>
                    </a:lnT>
                    <a:lnB w="25400">
                      <a:solidFill>
                        <a:srgbClr val="000000"/>
                      </a:solidFill>
                    </a:lnB>
                    <a:solidFill>
                      <a:srgbClr val="2683C6"/>
                    </a:solidFill>
                  </a:tcPr>
                </a:tc>
                <a:tc>
                  <a:txBody>
                    <a:bodyPr/>
                    <a:lstStyle/>
                    <a:p>
                      <a:pPr algn="ctr">
                        <a:defRPr b="0" sz="1800">
                          <a:solidFill>
                            <a:srgbClr val="000000"/>
                          </a:solidFill>
                        </a:defRPr>
                      </a:pPr>
                      <a:r>
                        <a:rPr sz="2000">
                          <a:solidFill>
                            <a:srgbClr val="FFFFFF"/>
                          </a:solidFill>
                        </a:rPr>
                        <a:t>EFFICACIA</a:t>
                      </a:r>
                    </a:p>
                  </a:txBody>
                  <a:tcPr marL="0" marR="0" marT="0" marB="0" anchor="t" anchorCtr="0" horzOverflow="overflow">
                    <a:lnL w="12700">
                      <a:miter lim="400000"/>
                    </a:lnL>
                    <a:lnR w="12700">
                      <a:miter lim="400000"/>
                    </a:lnR>
                    <a:lnT w="25400">
                      <a:solidFill>
                        <a:srgbClr val="000000"/>
                      </a:solidFill>
                    </a:lnT>
                    <a:lnB w="25400">
                      <a:solidFill>
                        <a:srgbClr val="000000"/>
                      </a:solidFill>
                    </a:lnB>
                    <a:solidFill>
                      <a:srgbClr val="2683C6"/>
                    </a:solidFill>
                  </a:tcPr>
                </a:tc>
                <a:tc>
                  <a:txBody>
                    <a:bodyPr/>
                    <a:lstStyle/>
                    <a:p>
                      <a:pPr algn="ctr">
                        <a:defRPr b="0" sz="1800">
                          <a:solidFill>
                            <a:srgbClr val="000000"/>
                          </a:solidFill>
                        </a:defRPr>
                      </a:pPr>
                      <a:r>
                        <a:rPr sz="2000">
                          <a:solidFill>
                            <a:srgbClr val="FFFFFF"/>
                          </a:solidFill>
                        </a:rPr>
                        <a:t>COMPLICANZE GLOBALI</a:t>
                      </a:r>
                    </a:p>
                  </a:txBody>
                  <a:tcPr marL="0" marR="0" marT="0" marB="0" anchor="t" anchorCtr="0" horzOverflow="overflow">
                    <a:lnL w="12700">
                      <a:miter lim="400000"/>
                    </a:lnL>
                    <a:lnR w="12700">
                      <a:miter lim="400000"/>
                    </a:lnR>
                    <a:lnT w="25400">
                      <a:solidFill>
                        <a:srgbClr val="000000"/>
                      </a:solidFill>
                    </a:lnT>
                    <a:lnB w="25400">
                      <a:solidFill>
                        <a:srgbClr val="000000"/>
                      </a:solidFill>
                    </a:lnB>
                    <a:solidFill>
                      <a:srgbClr val="2683C6"/>
                    </a:solidFill>
                  </a:tcPr>
                </a:tc>
              </a:tr>
              <a:tr h="567015">
                <a:tc>
                  <a:txBody>
                    <a:bodyPr/>
                    <a:lstStyle/>
                    <a:p>
                      <a:pPr algn="l">
                        <a:defRPr sz="1800"/>
                      </a:pPr>
                      <a:r>
                        <a:t>PCSEMS (n=200)</a:t>
                      </a:r>
                    </a:p>
                  </a:txBody>
                  <a:tcPr marL="0" marR="0" marT="0" marB="0" anchor="t" anchorCtr="0" horzOverflow="overflow">
                    <a:lnL w="12700">
                      <a:miter lim="400000"/>
                    </a:lnL>
                    <a:lnR w="12700">
                      <a:miter lim="400000"/>
                    </a:lnR>
                    <a:lnT w="25400">
                      <a:solidFill>
                        <a:srgbClr val="000000"/>
                      </a:solidFill>
                    </a:lnT>
                    <a:lnB w="12700">
                      <a:miter lim="400000"/>
                    </a:lnB>
                    <a:solidFill>
                      <a:srgbClr val="E6E6E6"/>
                    </a:solidFill>
                  </a:tcPr>
                </a:tc>
                <a:tc>
                  <a:txBody>
                    <a:bodyPr/>
                    <a:lstStyle/>
                    <a:p>
                      <a:pPr algn="ctr">
                        <a:defRPr sz="1800"/>
                      </a:pPr>
                      <a:r>
                        <a:t>85%</a:t>
                      </a:r>
                    </a:p>
                  </a:txBody>
                  <a:tcPr marL="0" marR="0" marT="0" marB="0" anchor="t" anchorCtr="0" horzOverflow="overflow">
                    <a:lnL w="12700">
                      <a:miter lim="400000"/>
                    </a:lnL>
                    <a:lnR w="12700">
                      <a:miter lim="400000"/>
                    </a:lnR>
                    <a:lnT w="25400">
                      <a:solidFill>
                        <a:srgbClr val="000000"/>
                      </a:solidFill>
                    </a:lnT>
                    <a:lnB w="12700">
                      <a:miter lim="400000"/>
                    </a:lnB>
                    <a:solidFill>
                      <a:srgbClr val="E6E6E6"/>
                    </a:solidFill>
                  </a:tcPr>
                </a:tc>
                <a:tc>
                  <a:txBody>
                    <a:bodyPr/>
                    <a:lstStyle/>
                    <a:p>
                      <a:pPr algn="ctr">
                        <a:defRPr sz="1800"/>
                      </a:pPr>
                      <a:r>
                        <a:t>28%</a:t>
                      </a:r>
                    </a:p>
                  </a:txBody>
                  <a:tcPr marL="0" marR="0" marT="0" marB="0" anchor="t" anchorCtr="0" horzOverflow="overflow">
                    <a:lnL w="12700">
                      <a:miter lim="400000"/>
                    </a:lnL>
                    <a:lnR w="12700">
                      <a:miter lim="400000"/>
                    </a:lnR>
                    <a:lnT w="25400">
                      <a:solidFill>
                        <a:srgbClr val="000000"/>
                      </a:solidFill>
                    </a:lnT>
                    <a:lnB w="12700">
                      <a:miter lim="400000"/>
                    </a:lnB>
                    <a:solidFill>
                      <a:srgbClr val="E6E6E6"/>
                    </a:solidFill>
                  </a:tcPr>
                </a:tc>
              </a:tr>
              <a:tr h="567015">
                <a:tc>
                  <a:txBody>
                    <a:bodyPr/>
                    <a:lstStyle/>
                    <a:p>
                      <a:pPr algn="l">
                        <a:defRPr sz="1800"/>
                      </a:pPr>
                      <a:r>
                        <a:t>MEGASTENT  (n=100)</a:t>
                      </a:r>
                    </a:p>
                  </a:txBody>
                  <a:tcPr marL="0" marR="0" marT="0" marB="0" anchor="t" anchorCtr="0" horzOverflow="overflow">
                    <a:lnL w="12700">
                      <a:miter lim="400000"/>
                    </a:lnL>
                    <a:lnR w="12700">
                      <a:miter lim="400000"/>
                    </a:lnR>
                    <a:lnT w="12700">
                      <a:miter lim="400000"/>
                    </a:lnT>
                    <a:lnB w="12700">
                      <a:miter lim="400000"/>
                    </a:lnB>
                    <a:solidFill>
                      <a:srgbClr val="FFFFFF"/>
                    </a:solidFill>
                  </a:tcPr>
                </a:tc>
                <a:tc>
                  <a:txBody>
                    <a:bodyPr/>
                    <a:lstStyle/>
                    <a:p>
                      <a:pPr algn="ctr">
                        <a:defRPr sz="1800"/>
                      </a:pPr>
                      <a:r>
                        <a:t>84%</a:t>
                      </a:r>
                    </a:p>
                  </a:txBody>
                  <a:tcPr marL="0" marR="0" marT="0" marB="0" anchor="t" anchorCtr="0" horzOverflow="overflow">
                    <a:lnL w="12700">
                      <a:miter lim="400000"/>
                    </a:lnL>
                    <a:lnR w="12700">
                      <a:miter lim="400000"/>
                    </a:lnR>
                    <a:lnT w="12700">
                      <a:miter lim="400000"/>
                    </a:lnT>
                    <a:lnB w="12700">
                      <a:miter lim="400000"/>
                    </a:lnB>
                    <a:solidFill>
                      <a:srgbClr val="FFFFFF"/>
                    </a:solidFill>
                  </a:tcPr>
                </a:tc>
                <a:tc>
                  <a:txBody>
                    <a:bodyPr/>
                    <a:lstStyle/>
                    <a:p>
                      <a:pPr algn="ctr">
                        <a:defRPr sz="1800"/>
                      </a:pPr>
                      <a:r>
                        <a:t>30%</a:t>
                      </a:r>
                    </a:p>
                  </a:txBody>
                  <a:tcPr marL="0" marR="0" marT="0" marB="0" anchor="t" anchorCtr="0" horzOverflow="overflow">
                    <a:lnL w="12700">
                      <a:miter lim="400000"/>
                    </a:lnL>
                    <a:lnR w="12700">
                      <a:miter lim="400000"/>
                    </a:lnR>
                    <a:lnT w="12700">
                      <a:miter lim="400000"/>
                    </a:lnT>
                    <a:lnB w="12700">
                      <a:miter lim="400000"/>
                    </a:lnB>
                    <a:solidFill>
                      <a:srgbClr val="FFFFFF"/>
                    </a:solidFill>
                  </a:tcPr>
                </a:tc>
              </a:tr>
              <a:tr h="567015">
                <a:tc>
                  <a:txBody>
                    <a:bodyPr/>
                    <a:lstStyle/>
                    <a:p>
                      <a:pPr algn="l">
                        <a:defRPr sz="1800"/>
                      </a:pPr>
                      <a:r>
                        <a:t>PIGTAILS (n=330)</a:t>
                      </a:r>
                    </a:p>
                  </a:txBody>
                  <a:tcPr marL="0" marR="0" marT="0" marB="0" anchor="t" anchorCtr="0" horzOverflow="overflow">
                    <a:lnL w="12700">
                      <a:miter lim="400000"/>
                    </a:lnL>
                    <a:lnR w="12700">
                      <a:miter lim="400000"/>
                    </a:lnR>
                    <a:lnT w="12700">
                      <a:miter lim="400000"/>
                    </a:lnT>
                    <a:lnB w="12700">
                      <a:miter lim="400000"/>
                    </a:lnB>
                    <a:solidFill>
                      <a:srgbClr val="E6E6E6"/>
                    </a:solidFill>
                  </a:tcPr>
                </a:tc>
                <a:tc>
                  <a:txBody>
                    <a:bodyPr/>
                    <a:lstStyle/>
                    <a:p>
                      <a:pPr algn="ctr">
                        <a:defRPr sz="1800"/>
                      </a:pPr>
                      <a:r>
                        <a:t>93%</a:t>
                      </a:r>
                    </a:p>
                  </a:txBody>
                  <a:tcPr marL="0" marR="0" marT="0" marB="0" anchor="t" anchorCtr="0" horzOverflow="overflow">
                    <a:lnL w="12700">
                      <a:miter lim="400000"/>
                    </a:lnL>
                    <a:lnR w="12700">
                      <a:miter lim="400000"/>
                    </a:lnR>
                    <a:lnT w="12700">
                      <a:miter lim="400000"/>
                    </a:lnT>
                    <a:lnB w="12700">
                      <a:miter lim="400000"/>
                    </a:lnB>
                    <a:solidFill>
                      <a:srgbClr val="E6E6E6"/>
                    </a:solidFill>
                  </a:tcPr>
                </a:tc>
                <a:tc>
                  <a:txBody>
                    <a:bodyPr/>
                    <a:lstStyle/>
                    <a:p>
                      <a:pPr algn="ctr">
                        <a:defRPr sz="1800"/>
                      </a:pPr>
                      <a:r>
                        <a:t>9%</a:t>
                      </a:r>
                    </a:p>
                  </a:txBody>
                  <a:tcPr marL="0" marR="0" marT="0" marB="0" anchor="t" anchorCtr="0" horzOverflow="overflow">
                    <a:lnL w="12700">
                      <a:miter lim="400000"/>
                    </a:lnL>
                    <a:lnR w="12700">
                      <a:miter lim="400000"/>
                    </a:lnR>
                    <a:lnT w="12700">
                      <a:miter lim="400000"/>
                    </a:lnT>
                    <a:lnB w="12700">
                      <a:miter lim="400000"/>
                    </a:lnB>
                    <a:solidFill>
                      <a:srgbClr val="E6E6E6"/>
                    </a:solidFill>
                  </a:tcPr>
                </a:tc>
              </a:tr>
              <a:tr h="567015">
                <a:tc>
                  <a:txBody>
                    <a:bodyPr/>
                    <a:lstStyle/>
                    <a:p>
                      <a:pPr algn="l">
                        <a:defRPr sz="1800"/>
                      </a:pPr>
                      <a:r>
                        <a:t>OTSC esclusivo  (n=45)</a:t>
                      </a:r>
                    </a:p>
                  </a:txBody>
                  <a:tcPr marL="0" marR="0" marT="0" marB="0" anchor="t" anchorCtr="0" horzOverflow="overflow">
                    <a:lnL w="12700">
                      <a:miter lim="400000"/>
                    </a:lnL>
                    <a:lnR w="12700">
                      <a:miter lim="400000"/>
                    </a:lnR>
                    <a:lnT w="12700">
                      <a:miter lim="400000"/>
                    </a:lnT>
                    <a:lnB w="12700">
                      <a:miter lim="400000"/>
                    </a:lnB>
                    <a:solidFill>
                      <a:srgbClr val="FFFFFF"/>
                    </a:solidFill>
                  </a:tcPr>
                </a:tc>
                <a:tc>
                  <a:txBody>
                    <a:bodyPr/>
                    <a:lstStyle/>
                    <a:p>
                      <a:pPr algn="ctr">
                        <a:defRPr sz="1800"/>
                      </a:pPr>
                      <a:r>
                        <a:t>60%</a:t>
                      </a:r>
                    </a:p>
                  </a:txBody>
                  <a:tcPr marL="0" marR="0" marT="0" marB="0" anchor="t" anchorCtr="0" horzOverflow="overflow">
                    <a:lnL w="12700">
                      <a:miter lim="400000"/>
                    </a:lnL>
                    <a:lnR w="12700">
                      <a:miter lim="400000"/>
                    </a:lnR>
                    <a:lnT w="12700">
                      <a:miter lim="400000"/>
                    </a:lnT>
                    <a:lnB w="12700">
                      <a:miter lim="400000"/>
                    </a:lnB>
                    <a:solidFill>
                      <a:srgbClr val="FFFFFF"/>
                    </a:solidFill>
                  </a:tcPr>
                </a:tc>
                <a:tc>
                  <a:txBody>
                    <a:bodyPr/>
                    <a:lstStyle/>
                    <a:p>
                      <a:pPr algn="ctr">
                        <a:defRPr sz="1800"/>
                      </a:pPr>
                      <a:r>
                        <a:t>8%</a:t>
                      </a:r>
                    </a:p>
                  </a:txBody>
                  <a:tcPr marL="0" marR="0" marT="0" marB="0" anchor="t" anchorCtr="0" horzOverflow="overflow">
                    <a:lnL w="12700">
                      <a:miter lim="400000"/>
                    </a:lnL>
                    <a:lnR w="12700">
                      <a:miter lim="400000"/>
                    </a:lnR>
                    <a:lnT w="12700">
                      <a:miter lim="400000"/>
                    </a:lnT>
                    <a:lnB w="12700">
                      <a:miter lim="400000"/>
                    </a:lnB>
                    <a:solidFill>
                      <a:srgbClr val="FFFFFF"/>
                    </a:solidFill>
                  </a:tcPr>
                </a:tc>
              </a:tr>
              <a:tr h="567015">
                <a:tc>
                  <a:txBody>
                    <a:bodyPr/>
                    <a:lstStyle/>
                    <a:p>
                      <a:pPr algn="l">
                        <a:defRPr sz="1800"/>
                      </a:pPr>
                      <a:r>
                        <a:t>Overstitch (n=31)</a:t>
                      </a:r>
                    </a:p>
                  </a:txBody>
                  <a:tcPr marL="0" marR="0" marT="0" marB="0" anchor="t" anchorCtr="0" horzOverflow="overflow">
                    <a:lnL w="12700">
                      <a:miter lim="400000"/>
                    </a:lnL>
                    <a:lnR w="12700">
                      <a:miter lim="400000"/>
                    </a:lnR>
                    <a:lnT w="12700">
                      <a:miter lim="400000"/>
                    </a:lnT>
                    <a:lnB w="25400">
                      <a:solidFill>
                        <a:srgbClr val="000000"/>
                      </a:solidFill>
                    </a:lnB>
                    <a:solidFill>
                      <a:srgbClr val="E6E6E6"/>
                    </a:solidFill>
                  </a:tcPr>
                </a:tc>
                <a:tc>
                  <a:txBody>
                    <a:bodyPr/>
                    <a:lstStyle/>
                    <a:p>
                      <a:pPr algn="ctr">
                        <a:defRPr sz="1800"/>
                      </a:pPr>
                      <a:r>
                        <a:t>27%</a:t>
                      </a:r>
                    </a:p>
                  </a:txBody>
                  <a:tcPr marL="0" marR="0" marT="0" marB="0" anchor="t" anchorCtr="0" horzOverflow="overflow">
                    <a:lnL w="12700">
                      <a:miter lim="400000"/>
                    </a:lnL>
                    <a:lnR w="12700">
                      <a:miter lim="400000"/>
                    </a:lnR>
                    <a:lnT w="12700">
                      <a:miter lim="400000"/>
                    </a:lnT>
                    <a:lnB w="25400">
                      <a:solidFill>
                        <a:srgbClr val="000000"/>
                      </a:solidFill>
                    </a:lnB>
                    <a:solidFill>
                      <a:srgbClr val="E6E6E6"/>
                    </a:solidFill>
                  </a:tcPr>
                </a:tc>
                <a:tc>
                  <a:txBody>
                    <a:bodyPr/>
                    <a:lstStyle/>
                    <a:p>
                      <a:pPr algn="ctr">
                        <a:defRPr sz="1800"/>
                      </a:pPr>
                      <a:r>
                        <a:t>0%</a:t>
                      </a:r>
                    </a:p>
                  </a:txBody>
                  <a:tcPr marL="0" marR="0" marT="0" marB="0" anchor="t" anchorCtr="0" horzOverflow="overflow">
                    <a:lnL w="12700">
                      <a:miter lim="400000"/>
                    </a:lnL>
                    <a:lnR w="12700">
                      <a:miter lim="400000"/>
                    </a:lnR>
                    <a:lnT w="12700">
                      <a:miter lim="400000"/>
                    </a:lnT>
                    <a:lnB w="25400">
                      <a:solidFill>
                        <a:srgbClr val="000000"/>
                      </a:solidFill>
                    </a:lnB>
                    <a:solidFill>
                      <a:srgbClr val="E6E6E6"/>
                    </a:solidFill>
                  </a:tcPr>
                </a:tc>
              </a:tr>
            </a:tbl>
          </a:graphicData>
        </a:graphic>
      </p:graphicFrame>
      <p:sp>
        <p:nvSpPr>
          <p:cNvPr id="404" name="OBTA 2018 personal data…"/>
          <p:cNvSpPr txBox="1"/>
          <p:nvPr/>
        </p:nvSpPr>
        <p:spPr>
          <a:xfrm>
            <a:off x="4524115" y="5666023"/>
            <a:ext cx="2431218" cy="9172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r>
              <a:t>OBTA 2018 personal data</a:t>
            </a:r>
          </a:p>
          <a:p>
            <a:pPr algn="ctr"/>
            <a:r>
              <a:t>25 lavori</a:t>
            </a:r>
          </a:p>
          <a:p>
            <a:pPr algn="ctr"/>
            <a:r>
              <a:t>n=500</a:t>
            </a:r>
          </a:p>
        </p:txBody>
      </p:sp>
      <p:pic>
        <p:nvPicPr>
          <p:cNvPr id="405" name="Immagine" descr="Immagine"/>
          <p:cNvPicPr>
            <a:picLocks noChangeAspect="1"/>
          </p:cNvPicPr>
          <p:nvPr/>
        </p:nvPicPr>
        <p:blipFill>
          <a:blip r:embed="rId2">
            <a:extLst/>
          </a:blip>
          <a:stretch>
            <a:fillRect/>
          </a:stretch>
        </p:blipFill>
        <p:spPr>
          <a:xfrm>
            <a:off x="353050" y="6176592"/>
            <a:ext cx="1040447" cy="535940"/>
          </a:xfrm>
          <a:prstGeom prst="rect">
            <a:avLst/>
          </a:prstGeom>
          <a:ln w="12700">
            <a:miter lim="400000"/>
          </a:ln>
        </p:spPr>
      </p:pic>
      <p:pic>
        <p:nvPicPr>
          <p:cNvPr id="406" name="Immagine" descr="Immagine"/>
          <p:cNvPicPr>
            <a:picLocks noChangeAspect="1"/>
          </p:cNvPicPr>
          <p:nvPr/>
        </p:nvPicPr>
        <p:blipFill>
          <a:blip r:embed="rId3">
            <a:extLst/>
          </a:blip>
          <a:stretch>
            <a:fillRect/>
          </a:stretch>
        </p:blipFill>
        <p:spPr>
          <a:xfrm>
            <a:off x="10279303" y="6111583"/>
            <a:ext cx="1537101" cy="665959"/>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8" name="Immagine" descr="Immagine"/>
          <p:cNvPicPr>
            <a:picLocks noChangeAspect="1"/>
          </p:cNvPicPr>
          <p:nvPr/>
        </p:nvPicPr>
        <p:blipFill>
          <a:blip r:embed="rId2">
            <a:extLst/>
          </a:blip>
          <a:stretch>
            <a:fillRect/>
          </a:stretch>
        </p:blipFill>
        <p:spPr>
          <a:xfrm>
            <a:off x="1037406" y="912399"/>
            <a:ext cx="10117188" cy="5033202"/>
          </a:xfrm>
          <a:prstGeom prst="rect">
            <a:avLst/>
          </a:prstGeom>
          <a:ln w="12700">
            <a:miter lim="400000"/>
          </a:ln>
        </p:spPr>
      </p:pic>
      <p:sp>
        <p:nvSpPr>
          <p:cNvPr id="409" name="Ovale"/>
          <p:cNvSpPr/>
          <p:nvPr/>
        </p:nvSpPr>
        <p:spPr>
          <a:xfrm>
            <a:off x="3566623" y="2073579"/>
            <a:ext cx="1053051" cy="422844"/>
          </a:xfrm>
          <a:prstGeom prst="ellipse">
            <a:avLst/>
          </a:prstGeom>
          <a:ln w="15875">
            <a:solidFill>
              <a:srgbClr val="FF2600"/>
            </a:solidFill>
            <a:miter lim="400000"/>
          </a:ln>
          <a:effectLst>
            <a:outerShdw sx="100000" sy="100000" kx="0" ky="0" algn="b" rotWithShape="0" blurRad="38100" dist="25400" dir="2700000">
              <a:srgbClr val="000000">
                <a:alpha val="60000"/>
              </a:srgbClr>
            </a:outerShdw>
          </a:effectLst>
        </p:spPr>
        <p:txBody>
          <a:bodyPr lIns="45719" rIns="45719" anchor="ctr"/>
          <a:lstStyle/>
          <a:p>
            <a:pPr>
              <a:defRPr b="1"/>
            </a:pPr>
          </a:p>
        </p:txBody>
      </p:sp>
      <p:sp>
        <p:nvSpPr>
          <p:cNvPr id="410" name="Ovale"/>
          <p:cNvSpPr/>
          <p:nvPr/>
        </p:nvSpPr>
        <p:spPr>
          <a:xfrm>
            <a:off x="7959686" y="2278967"/>
            <a:ext cx="581859" cy="531969"/>
          </a:xfrm>
          <a:prstGeom prst="ellipse">
            <a:avLst/>
          </a:prstGeom>
          <a:ln w="15875">
            <a:solidFill>
              <a:srgbClr val="FF2600"/>
            </a:solidFill>
            <a:miter lim="400000"/>
          </a:ln>
          <a:effectLst>
            <a:outerShdw sx="100000" sy="100000" kx="0" ky="0" algn="b" rotWithShape="0" blurRad="38100" dist="25400" dir="2700000">
              <a:srgbClr val="000000">
                <a:alpha val="60000"/>
              </a:srgbClr>
            </a:outerShdw>
          </a:effectLst>
        </p:spPr>
        <p:txBody>
          <a:bodyPr lIns="45719" rIns="45719" anchor="ctr"/>
          <a:lstStyle/>
          <a:p>
            <a:pPr>
              <a:defRPr b="1"/>
            </a:pPr>
          </a:p>
        </p:txBody>
      </p:sp>
      <p:sp>
        <p:nvSpPr>
          <p:cNvPr id="411" name="Linea"/>
          <p:cNvSpPr/>
          <p:nvPr/>
        </p:nvSpPr>
        <p:spPr>
          <a:xfrm flipV="1">
            <a:off x="3626919" y="4115665"/>
            <a:ext cx="1" cy="1092877"/>
          </a:xfrm>
          <a:prstGeom prst="line">
            <a:avLst/>
          </a:prstGeom>
          <a:ln w="63500">
            <a:solidFill>
              <a:srgbClr val="FF2600"/>
            </a:solidFill>
            <a:miter lim="400000"/>
          </a:ln>
        </p:spPr>
        <p:txBody>
          <a:bodyPr lIns="45719" rIns="45719"/>
          <a:lstStyle/>
          <a:p>
            <a:pPr/>
          </a:p>
        </p:txBody>
      </p:sp>
      <p:sp>
        <p:nvSpPr>
          <p:cNvPr id="412" name="Linea"/>
          <p:cNvSpPr/>
          <p:nvPr/>
        </p:nvSpPr>
        <p:spPr>
          <a:xfrm flipV="1">
            <a:off x="7935091" y="4141066"/>
            <a:ext cx="1" cy="1092876"/>
          </a:xfrm>
          <a:prstGeom prst="line">
            <a:avLst/>
          </a:prstGeom>
          <a:ln w="63500">
            <a:solidFill>
              <a:srgbClr val="FF2600"/>
            </a:solidFill>
            <a:miter lim="400000"/>
          </a:ln>
        </p:spPr>
        <p:txBody>
          <a:bodyPr lIns="45719" rIns="45719"/>
          <a:lstStyle/>
          <a:p>
            <a:pPr/>
          </a:p>
        </p:txBody>
      </p:sp>
      <p:sp>
        <p:nvSpPr>
          <p:cNvPr id="413" name="429: 56 lavori…"/>
          <p:cNvSpPr txBox="1"/>
          <p:nvPr/>
        </p:nvSpPr>
        <p:spPr>
          <a:xfrm>
            <a:off x="5800651" y="6039205"/>
            <a:ext cx="1359990" cy="6251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429: 56 lavori</a:t>
            </a:r>
          </a:p>
          <a:p>
            <a:pPr/>
            <a:r>
              <a:t>N: 2896</a:t>
            </a:r>
          </a:p>
        </p:txBody>
      </p:sp>
      <p:pic>
        <p:nvPicPr>
          <p:cNvPr id="414" name="Immagine" descr="Immagine"/>
          <p:cNvPicPr>
            <a:picLocks noChangeAspect="1"/>
          </p:cNvPicPr>
          <p:nvPr/>
        </p:nvPicPr>
        <p:blipFill>
          <a:blip r:embed="rId3">
            <a:extLst/>
          </a:blip>
          <a:stretch>
            <a:fillRect/>
          </a:stretch>
        </p:blipFill>
        <p:spPr>
          <a:xfrm>
            <a:off x="353050" y="6176592"/>
            <a:ext cx="1040447" cy="535940"/>
          </a:xfrm>
          <a:prstGeom prst="rect">
            <a:avLst/>
          </a:prstGeom>
          <a:ln w="12700">
            <a:miter lim="400000"/>
          </a:ln>
        </p:spPr>
      </p:pic>
      <p:pic>
        <p:nvPicPr>
          <p:cNvPr id="415" name="Immagine" descr="Immagine"/>
          <p:cNvPicPr>
            <a:picLocks noChangeAspect="1"/>
          </p:cNvPicPr>
          <p:nvPr/>
        </p:nvPicPr>
        <p:blipFill>
          <a:blip r:embed="rId4">
            <a:extLst/>
          </a:blip>
          <a:stretch>
            <a:fillRect/>
          </a:stretch>
        </p:blipFill>
        <p:spPr>
          <a:xfrm>
            <a:off x="10279303" y="6111583"/>
            <a:ext cx="1537101" cy="66595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9" grpId="1"/>
      <p:bldP build="whole" bldLvl="1" animBg="1" rev="0" advAuto="0" spid="410" grpId="2"/>
      <p:bldP build="whole" bldLvl="1" animBg="1" rev="0" advAuto="0" spid="412" grpId="4"/>
      <p:bldP build="whole" bldLvl="1" animBg="1" rev="0" advAuto="0" spid="411" grpId="3"/>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7" name="PHOTO-2019-05-22-21-38-10.jpg" descr="PHOTO-2019-05-22-21-38-10.jpg"/>
          <p:cNvPicPr>
            <a:picLocks noChangeAspect="1"/>
          </p:cNvPicPr>
          <p:nvPr/>
        </p:nvPicPr>
        <p:blipFill>
          <a:blip r:embed="rId2">
            <a:extLst/>
          </a:blip>
          <a:stretch>
            <a:fillRect/>
          </a:stretch>
        </p:blipFill>
        <p:spPr>
          <a:xfrm>
            <a:off x="2877410" y="1466244"/>
            <a:ext cx="5903837" cy="3989252"/>
          </a:xfrm>
          <a:prstGeom prst="rect">
            <a:avLst/>
          </a:prstGeom>
          <a:ln w="12700">
            <a:miter lim="400000"/>
          </a:ln>
        </p:spPr>
      </p:pic>
      <p:sp>
        <p:nvSpPr>
          <p:cNvPr id="418" name="CasellaDiTesto 3"/>
          <p:cNvSpPr txBox="1"/>
          <p:nvPr/>
        </p:nvSpPr>
        <p:spPr>
          <a:xfrm>
            <a:off x="2369847" y="98870"/>
            <a:ext cx="6918960" cy="617494"/>
          </a:xfrm>
          <a:prstGeom prst="rect">
            <a:avLst/>
          </a:prstGeom>
          <a:solidFill>
            <a:srgbClr val="FFFFFF"/>
          </a:solidFill>
          <a:ln w="15875">
            <a:solidFill>
              <a:srgbClr val="2683C6"/>
            </a:solidFill>
          </a:ln>
          <a:extLst>
            <a:ext uri="{C572A759-6A51-4108-AA02-DFA0A04FC94B}">
              <ma14:wrappingTextBoxFlag xmlns:ma14="http://schemas.microsoft.com/office/mac/drawingml/2011/main" val="1"/>
            </a:ext>
          </a:extLst>
        </p:spPr>
        <p:txBody>
          <a:bodyPr lIns="45718" tIns="45718" rIns="45718" bIns="45718">
            <a:spAutoFit/>
          </a:bodyPr>
          <a:lstStyle>
            <a:lvl1pPr algn="ctr">
              <a:defRPr b="1" sz="4000">
                <a:ln w="22225" cap="flat">
                  <a:solidFill>
                    <a:srgbClr val="2683C6"/>
                  </a:solidFill>
                  <a:prstDash val="solid"/>
                  <a:round/>
                </a:ln>
                <a:solidFill>
                  <a:srgbClr val="A3CEED"/>
                </a:solidFill>
              </a:defRPr>
            </a:lvl1pPr>
          </a:lstStyle>
          <a:p>
            <a:pPr/>
            <a:r>
              <a:t>SURVEY - D.D.W. MAY 2019</a:t>
            </a:r>
          </a:p>
        </p:txBody>
      </p:sp>
      <p:pic>
        <p:nvPicPr>
          <p:cNvPr id="419" name="Immagine" descr="Immagine"/>
          <p:cNvPicPr>
            <a:picLocks noChangeAspect="1"/>
          </p:cNvPicPr>
          <p:nvPr/>
        </p:nvPicPr>
        <p:blipFill>
          <a:blip r:embed="rId3">
            <a:extLst/>
          </a:blip>
          <a:stretch>
            <a:fillRect/>
          </a:stretch>
        </p:blipFill>
        <p:spPr>
          <a:xfrm>
            <a:off x="10279303" y="6111583"/>
            <a:ext cx="1537101" cy="665959"/>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1" name="CasellaDiTesto 3"/>
          <p:cNvSpPr txBox="1"/>
          <p:nvPr/>
        </p:nvSpPr>
        <p:spPr>
          <a:xfrm>
            <a:off x="2788947" y="98869"/>
            <a:ext cx="6918960" cy="617494"/>
          </a:xfrm>
          <a:prstGeom prst="rect">
            <a:avLst/>
          </a:prstGeom>
          <a:solidFill>
            <a:srgbClr val="FFFFFF"/>
          </a:solidFill>
          <a:ln w="15875">
            <a:solidFill>
              <a:srgbClr val="2683C6"/>
            </a:solidFill>
          </a:ln>
          <a:extLst>
            <a:ext uri="{C572A759-6A51-4108-AA02-DFA0A04FC94B}">
              <ma14:wrappingTextBoxFlag xmlns:ma14="http://schemas.microsoft.com/office/mac/drawingml/2011/main" val="1"/>
            </a:ext>
          </a:extLst>
        </p:spPr>
        <p:txBody>
          <a:bodyPr lIns="45718" tIns="45718" rIns="45718" bIns="45718">
            <a:spAutoFit/>
          </a:bodyPr>
          <a:lstStyle>
            <a:lvl1pPr algn="ctr">
              <a:defRPr b="1" sz="4000">
                <a:ln w="22225" cap="flat">
                  <a:solidFill>
                    <a:srgbClr val="2683C6"/>
                  </a:solidFill>
                  <a:prstDash val="solid"/>
                  <a:round/>
                </a:ln>
                <a:solidFill>
                  <a:srgbClr val="A3CEED"/>
                </a:solidFill>
              </a:defRPr>
            </a:lvl1pPr>
          </a:lstStyle>
          <a:p>
            <a:pPr/>
            <a:r>
              <a:t>PARTECIPANTI</a:t>
            </a:r>
          </a:p>
        </p:txBody>
      </p:sp>
      <p:pic>
        <p:nvPicPr>
          <p:cNvPr id="422" name="PHOTO-2019-05-22-21-38-58.jpg" descr="PHOTO-2019-05-22-21-38-58.jpg"/>
          <p:cNvPicPr>
            <a:picLocks noChangeAspect="1"/>
          </p:cNvPicPr>
          <p:nvPr/>
        </p:nvPicPr>
        <p:blipFill>
          <a:blip r:embed="rId2">
            <a:extLst/>
          </a:blip>
          <a:stretch>
            <a:fillRect/>
          </a:stretch>
        </p:blipFill>
        <p:spPr>
          <a:xfrm>
            <a:off x="593667" y="1517019"/>
            <a:ext cx="5271107" cy="3989255"/>
          </a:xfrm>
          <a:prstGeom prst="rect">
            <a:avLst/>
          </a:prstGeom>
          <a:ln w="12700">
            <a:miter lim="400000"/>
          </a:ln>
        </p:spPr>
      </p:pic>
      <p:pic>
        <p:nvPicPr>
          <p:cNvPr id="423" name="Immagine 4" descr="Immagine 4"/>
          <p:cNvPicPr>
            <a:picLocks noChangeAspect="1"/>
          </p:cNvPicPr>
          <p:nvPr/>
        </p:nvPicPr>
        <p:blipFill>
          <a:blip r:embed="rId3">
            <a:extLst/>
          </a:blip>
          <a:stretch>
            <a:fillRect/>
          </a:stretch>
        </p:blipFill>
        <p:spPr>
          <a:xfrm>
            <a:off x="6475945" y="3334458"/>
            <a:ext cx="5176374" cy="2171817"/>
          </a:xfrm>
          <a:prstGeom prst="rect">
            <a:avLst/>
          </a:prstGeom>
          <a:ln w="12700">
            <a:miter lim="400000"/>
          </a:ln>
        </p:spPr>
      </p:pic>
      <p:pic>
        <p:nvPicPr>
          <p:cNvPr id="424" name="PHOTO-2019-05-22-21-38-59-1.jpg" descr="PHOTO-2019-05-22-21-38-59-1.jpg"/>
          <p:cNvPicPr>
            <a:picLocks noChangeAspect="1"/>
          </p:cNvPicPr>
          <p:nvPr/>
        </p:nvPicPr>
        <p:blipFill>
          <a:blip r:embed="rId4">
            <a:extLst/>
          </a:blip>
          <a:srcRect l="0" t="13379" r="19558" b="51944"/>
          <a:stretch>
            <a:fillRect/>
          </a:stretch>
        </p:blipFill>
        <p:spPr>
          <a:xfrm>
            <a:off x="6647219" y="1601101"/>
            <a:ext cx="4752858" cy="1521195"/>
          </a:xfrm>
          <a:prstGeom prst="rect">
            <a:avLst/>
          </a:prstGeom>
          <a:ln w="12700">
            <a:miter lim="400000"/>
          </a:ln>
        </p:spPr>
      </p:pic>
      <p:pic>
        <p:nvPicPr>
          <p:cNvPr id="425" name="Immagine" descr="Immagine"/>
          <p:cNvPicPr>
            <a:picLocks noChangeAspect="1"/>
          </p:cNvPicPr>
          <p:nvPr/>
        </p:nvPicPr>
        <p:blipFill>
          <a:blip r:embed="rId5">
            <a:extLst/>
          </a:blip>
          <a:stretch>
            <a:fillRect/>
          </a:stretch>
        </p:blipFill>
        <p:spPr>
          <a:xfrm>
            <a:off x="10279303" y="6111583"/>
            <a:ext cx="1537101" cy="665959"/>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CasellaDiTesto 3"/>
          <p:cNvSpPr txBox="1"/>
          <p:nvPr/>
        </p:nvSpPr>
        <p:spPr>
          <a:xfrm>
            <a:off x="1813546" y="582479"/>
            <a:ext cx="8602334" cy="1239795"/>
          </a:xfrm>
          <a:prstGeom prst="rect">
            <a:avLst/>
          </a:prstGeom>
          <a:solidFill>
            <a:srgbClr val="FFFFFF"/>
          </a:solidFill>
          <a:ln w="15875">
            <a:solidFill>
              <a:srgbClr val="2683C6"/>
            </a:solidFill>
          </a:ln>
          <a:extLst>
            <a:ext uri="{C572A759-6A51-4108-AA02-DFA0A04FC94B}">
              <ma14:wrappingTextBoxFlag xmlns:ma14="http://schemas.microsoft.com/office/mac/drawingml/2011/main" val="1"/>
            </a:ext>
          </a:extLst>
        </p:spPr>
        <p:txBody>
          <a:bodyPr lIns="45718" tIns="45718" rIns="45718" bIns="45718">
            <a:spAutoFit/>
          </a:bodyPr>
          <a:lstStyle>
            <a:lvl1pPr algn="ctr">
              <a:defRPr b="1" sz="4000">
                <a:ln w="22225" cap="flat">
                  <a:solidFill>
                    <a:srgbClr val="2683C6"/>
                  </a:solidFill>
                  <a:prstDash val="solid"/>
                  <a:round/>
                </a:ln>
                <a:solidFill>
                  <a:srgbClr val="A3CEED"/>
                </a:solidFill>
              </a:defRPr>
            </a:lvl1pPr>
          </a:lstStyle>
          <a:p>
            <a:pPr/>
            <a:r>
              <a:t>QUALI CARATTERISTICHE MODIFICANO LE SCELTE TERAPEUTICHE</a:t>
            </a:r>
          </a:p>
        </p:txBody>
      </p:sp>
      <p:pic>
        <p:nvPicPr>
          <p:cNvPr id="428" name="PHOTO-2019-05-22-21-39-00-1.jpg" descr="PHOTO-2019-05-22-21-39-00-1.jpg"/>
          <p:cNvPicPr>
            <a:picLocks noChangeAspect="1"/>
          </p:cNvPicPr>
          <p:nvPr/>
        </p:nvPicPr>
        <p:blipFill>
          <a:blip r:embed="rId2">
            <a:extLst/>
          </a:blip>
          <a:srcRect l="0" t="16520" r="0" b="32646"/>
          <a:stretch>
            <a:fillRect/>
          </a:stretch>
        </p:blipFill>
        <p:spPr>
          <a:xfrm>
            <a:off x="1942763" y="2594255"/>
            <a:ext cx="8343903" cy="3069027"/>
          </a:xfrm>
          <a:prstGeom prst="rect">
            <a:avLst/>
          </a:prstGeom>
          <a:ln w="12700">
            <a:miter lim="400000"/>
          </a:ln>
        </p:spPr>
      </p:pic>
      <p:pic>
        <p:nvPicPr>
          <p:cNvPr id="429" name="Immagine" descr="Immagine"/>
          <p:cNvPicPr>
            <a:picLocks noChangeAspect="1"/>
          </p:cNvPicPr>
          <p:nvPr/>
        </p:nvPicPr>
        <p:blipFill>
          <a:blip r:embed="rId3">
            <a:extLst/>
          </a:blip>
          <a:stretch>
            <a:fillRect/>
          </a:stretch>
        </p:blipFill>
        <p:spPr>
          <a:xfrm>
            <a:off x="10279303" y="6111583"/>
            <a:ext cx="1537101" cy="665959"/>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1" name="STRATIFICAZIONE DEL PAZIENTE"/>
          <p:cNvSpPr txBox="1"/>
          <p:nvPr/>
        </p:nvSpPr>
        <p:spPr>
          <a:xfrm>
            <a:off x="153979" y="2638143"/>
            <a:ext cx="3305844" cy="985621"/>
          </a:xfrm>
          <a:prstGeom prst="rect">
            <a:avLst/>
          </a:prstGeom>
          <a:solidFill>
            <a:srgbClr val="FFFFFF"/>
          </a:solidFill>
          <a:ln w="15875">
            <a:solidFill>
              <a:srgbClr val="2683C6"/>
            </a:solidFill>
          </a:ln>
          <a:extLst>
            <a:ext uri="{C572A759-6A51-4108-AA02-DFA0A04FC94B}">
              <ma14:wrappingTextBoxFlag xmlns:ma14="http://schemas.microsoft.com/office/mac/drawingml/2011/main" val="1"/>
            </a:ext>
          </a:extLst>
        </p:spPr>
        <p:txBody>
          <a:bodyPr lIns="45718" tIns="45718" rIns="45718" bIns="45718">
            <a:spAutoFit/>
          </a:bodyPr>
          <a:lstStyle>
            <a:lvl1pPr algn="ctr">
              <a:defRPr b="1" sz="3100">
                <a:ln w="21530" cap="flat">
                  <a:solidFill>
                    <a:srgbClr val="2683C6"/>
                  </a:solidFill>
                  <a:prstDash val="solid"/>
                  <a:round/>
                </a:ln>
                <a:solidFill>
                  <a:srgbClr val="A3CEED"/>
                </a:solidFill>
              </a:defRPr>
            </a:lvl1pPr>
          </a:lstStyle>
          <a:p>
            <a:pPr/>
            <a:r>
              <a:t>STRATIFICAZIONE DEL PAZIENTE</a:t>
            </a:r>
          </a:p>
        </p:txBody>
      </p:sp>
      <p:sp>
        <p:nvSpPr>
          <p:cNvPr id="432" name="Connettore 2 11"/>
          <p:cNvSpPr/>
          <p:nvPr/>
        </p:nvSpPr>
        <p:spPr>
          <a:xfrm>
            <a:off x="3520668" y="6599659"/>
            <a:ext cx="6832022" cy="1"/>
          </a:xfrm>
          <a:prstGeom prst="line">
            <a:avLst/>
          </a:prstGeom>
          <a:ln w="12700">
            <a:solidFill>
              <a:srgbClr val="FF0000"/>
            </a:solidFill>
            <a:miter/>
            <a:tailEnd type="triangle"/>
          </a:ln>
        </p:spPr>
        <p:txBody>
          <a:bodyPr lIns="45718" tIns="45718" rIns="45718" bIns="45718"/>
          <a:lstStyle/>
          <a:p>
            <a:pPr/>
          </a:p>
        </p:txBody>
      </p:sp>
      <p:sp>
        <p:nvSpPr>
          <p:cNvPr id="433" name="STRATIFICAZIONE DEL PAZIENTE"/>
          <p:cNvSpPr txBox="1"/>
          <p:nvPr/>
        </p:nvSpPr>
        <p:spPr>
          <a:xfrm>
            <a:off x="6287168" y="6562238"/>
            <a:ext cx="1911240" cy="33308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r>
              <a:t>TECNICA</a:t>
            </a:r>
          </a:p>
        </p:txBody>
      </p:sp>
      <p:grpSp>
        <p:nvGrpSpPr>
          <p:cNvPr id="437" name="Gruppo 24"/>
          <p:cNvGrpSpPr/>
          <p:nvPr/>
        </p:nvGrpSpPr>
        <p:grpSpPr>
          <a:xfrm>
            <a:off x="3778197" y="300378"/>
            <a:ext cx="6348496" cy="3052425"/>
            <a:chOff x="0" y="0"/>
            <a:chExt cx="6348495" cy="3052424"/>
          </a:xfrm>
        </p:grpSpPr>
        <p:pic>
          <p:nvPicPr>
            <p:cNvPr id="434" name="Immagine 25" descr="Immagine 25"/>
            <p:cNvPicPr>
              <a:picLocks noChangeAspect="1"/>
            </p:cNvPicPr>
            <p:nvPr/>
          </p:nvPicPr>
          <p:blipFill>
            <a:blip r:embed="rId2">
              <a:extLst/>
            </a:blip>
            <a:stretch>
              <a:fillRect/>
            </a:stretch>
          </p:blipFill>
          <p:spPr>
            <a:xfrm>
              <a:off x="7" y="-1"/>
              <a:ext cx="6348488" cy="3052425"/>
            </a:xfrm>
            <a:prstGeom prst="rect">
              <a:avLst/>
            </a:prstGeom>
            <a:ln w="12700" cap="flat">
              <a:noFill/>
              <a:miter lim="400000"/>
            </a:ln>
            <a:effectLst/>
          </p:spPr>
        </p:pic>
        <p:pic>
          <p:nvPicPr>
            <p:cNvPr id="435" name="Immagine 26" descr="Immagine 26"/>
            <p:cNvPicPr>
              <a:picLocks noChangeAspect="1"/>
            </p:cNvPicPr>
            <p:nvPr/>
          </p:nvPicPr>
          <p:blipFill>
            <a:blip r:embed="rId2">
              <a:extLst/>
            </a:blip>
            <a:srcRect l="0" t="72970" r="94201" b="20486"/>
            <a:stretch>
              <a:fillRect/>
            </a:stretch>
          </p:blipFill>
          <p:spPr>
            <a:xfrm>
              <a:off x="-1" y="2353460"/>
              <a:ext cx="368125" cy="199699"/>
            </a:xfrm>
            <a:prstGeom prst="rect">
              <a:avLst/>
            </a:prstGeom>
            <a:ln w="12700" cap="flat">
              <a:noFill/>
              <a:miter lim="400000"/>
            </a:ln>
            <a:effectLst/>
          </p:spPr>
        </p:pic>
        <p:pic>
          <p:nvPicPr>
            <p:cNvPr id="436" name="Immagine 27" descr="Immagine 27"/>
            <p:cNvPicPr>
              <a:picLocks noChangeAspect="1"/>
            </p:cNvPicPr>
            <p:nvPr/>
          </p:nvPicPr>
          <p:blipFill>
            <a:blip r:embed="rId2">
              <a:extLst/>
            </a:blip>
            <a:srcRect l="11759" t="72625" r="80460" b="18075"/>
            <a:stretch>
              <a:fillRect/>
            </a:stretch>
          </p:blipFill>
          <p:spPr>
            <a:xfrm flipH="1">
              <a:off x="31967" y="2222093"/>
              <a:ext cx="430425" cy="108004"/>
            </a:xfrm>
            <a:prstGeom prst="rect">
              <a:avLst/>
            </a:prstGeom>
            <a:ln w="12700" cap="flat">
              <a:noFill/>
              <a:miter lim="400000"/>
            </a:ln>
            <a:effectLst/>
          </p:spPr>
        </p:pic>
      </p:grpSp>
      <p:grpSp>
        <p:nvGrpSpPr>
          <p:cNvPr id="441" name="Gruppo 32"/>
          <p:cNvGrpSpPr/>
          <p:nvPr/>
        </p:nvGrpSpPr>
        <p:grpSpPr>
          <a:xfrm>
            <a:off x="3762434" y="3428997"/>
            <a:ext cx="6348493" cy="3052427"/>
            <a:chOff x="0" y="0"/>
            <a:chExt cx="6348491" cy="3052425"/>
          </a:xfrm>
        </p:grpSpPr>
        <p:pic>
          <p:nvPicPr>
            <p:cNvPr id="438" name="Immagine 33" descr="Immagine 33"/>
            <p:cNvPicPr>
              <a:picLocks noChangeAspect="1"/>
            </p:cNvPicPr>
            <p:nvPr/>
          </p:nvPicPr>
          <p:blipFill>
            <a:blip r:embed="rId2">
              <a:extLst/>
            </a:blip>
            <a:stretch>
              <a:fillRect/>
            </a:stretch>
          </p:blipFill>
          <p:spPr>
            <a:xfrm>
              <a:off x="8" y="-1"/>
              <a:ext cx="6348484" cy="3052426"/>
            </a:xfrm>
            <a:prstGeom prst="rect">
              <a:avLst/>
            </a:prstGeom>
            <a:ln w="12700" cap="flat">
              <a:noFill/>
              <a:miter lim="400000"/>
            </a:ln>
            <a:effectLst/>
          </p:spPr>
        </p:pic>
        <p:pic>
          <p:nvPicPr>
            <p:cNvPr id="439" name="Immagine 34" descr="Immagine 34"/>
            <p:cNvPicPr>
              <a:picLocks noChangeAspect="1"/>
            </p:cNvPicPr>
            <p:nvPr/>
          </p:nvPicPr>
          <p:blipFill>
            <a:blip r:embed="rId2">
              <a:extLst/>
            </a:blip>
            <a:srcRect l="0" t="72970" r="94201" b="20486"/>
            <a:stretch>
              <a:fillRect/>
            </a:stretch>
          </p:blipFill>
          <p:spPr>
            <a:xfrm>
              <a:off x="-1" y="2353461"/>
              <a:ext cx="368125" cy="199699"/>
            </a:xfrm>
            <a:prstGeom prst="rect">
              <a:avLst/>
            </a:prstGeom>
            <a:ln w="12700" cap="flat">
              <a:noFill/>
              <a:miter lim="400000"/>
            </a:ln>
            <a:effectLst/>
          </p:spPr>
        </p:pic>
        <p:pic>
          <p:nvPicPr>
            <p:cNvPr id="440" name="Immagine 35" descr="Immagine 35"/>
            <p:cNvPicPr>
              <a:picLocks noChangeAspect="1"/>
            </p:cNvPicPr>
            <p:nvPr/>
          </p:nvPicPr>
          <p:blipFill>
            <a:blip r:embed="rId2">
              <a:extLst/>
            </a:blip>
            <a:srcRect l="11759" t="72626" r="80460" b="18074"/>
            <a:stretch>
              <a:fillRect/>
            </a:stretch>
          </p:blipFill>
          <p:spPr>
            <a:xfrm flipH="1">
              <a:off x="31967" y="2222094"/>
              <a:ext cx="430424" cy="108004"/>
            </a:xfrm>
            <a:prstGeom prst="rect">
              <a:avLst/>
            </a:prstGeom>
            <a:ln w="12700" cap="flat">
              <a:noFill/>
              <a:miter lim="400000"/>
            </a:ln>
            <a:effectLst/>
          </p:spPr>
        </p:pic>
      </p:grpSp>
      <p:pic>
        <p:nvPicPr>
          <p:cNvPr id="442" name="PHOTO-2019-05-22-21-39-00-1.jpg" descr="PHOTO-2019-05-22-21-39-00-1.jpg"/>
          <p:cNvPicPr>
            <a:picLocks noChangeAspect="1"/>
          </p:cNvPicPr>
          <p:nvPr/>
        </p:nvPicPr>
        <p:blipFill>
          <a:blip r:embed="rId3">
            <a:extLst/>
          </a:blip>
          <a:srcRect l="86780" t="87134" r="0" b="0"/>
          <a:stretch>
            <a:fillRect/>
          </a:stretch>
        </p:blipFill>
        <p:spPr>
          <a:xfrm>
            <a:off x="1892967" y="5295011"/>
            <a:ext cx="1208693" cy="851337"/>
          </a:xfrm>
          <a:prstGeom prst="rect">
            <a:avLst/>
          </a:prstGeom>
          <a:ln w="12700">
            <a:miter lim="400000"/>
          </a:ln>
        </p:spPr>
      </p:pic>
      <p:sp>
        <p:nvSpPr>
          <p:cNvPr id="443" name="CasellaDiTesto 37"/>
          <p:cNvSpPr txBox="1"/>
          <p:nvPr/>
        </p:nvSpPr>
        <p:spPr>
          <a:xfrm>
            <a:off x="535149" y="6329853"/>
            <a:ext cx="2564528" cy="33308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r"/>
          </a:lstStyle>
          <a:p>
            <a:pPr/>
            <a:r>
              <a:t>DDW - 2019 </a:t>
            </a:r>
          </a:p>
        </p:txBody>
      </p:sp>
      <p:sp>
        <p:nvSpPr>
          <p:cNvPr id="444" name="Linea"/>
          <p:cNvSpPr/>
          <p:nvPr/>
        </p:nvSpPr>
        <p:spPr>
          <a:xfrm flipV="1">
            <a:off x="3517898" y="260200"/>
            <a:ext cx="2" cy="6337600"/>
          </a:xfrm>
          <a:prstGeom prst="line">
            <a:avLst/>
          </a:prstGeom>
          <a:ln w="25400">
            <a:solidFill>
              <a:srgbClr val="FF2600"/>
            </a:solidFill>
            <a:tailEnd type="triangle"/>
          </a:ln>
        </p:spPr>
        <p:txBody>
          <a:bodyPr lIns="45718" tIns="45718" rIns="45718" bIns="45718"/>
          <a:lstStyle/>
          <a:p>
            <a:pPr/>
          </a:p>
        </p:txBody>
      </p:sp>
      <p:sp>
        <p:nvSpPr>
          <p:cNvPr id="445" name="Ovale 27"/>
          <p:cNvSpPr/>
          <p:nvPr/>
        </p:nvSpPr>
        <p:spPr>
          <a:xfrm>
            <a:off x="9117694" y="5624202"/>
            <a:ext cx="669039" cy="478354"/>
          </a:xfrm>
          <a:prstGeom prst="ellipse">
            <a:avLst/>
          </a:prstGeom>
          <a:ln w="63500">
            <a:solidFill>
              <a:srgbClr val="FF40FF"/>
            </a:solidFill>
          </a:ln>
          <a:effectLst>
            <a:outerShdw sx="100000" sy="100000" kx="0" ky="0" algn="b" rotWithShape="0" blurRad="38100" dist="25400" dir="2700000">
              <a:srgbClr val="000000">
                <a:alpha val="60000"/>
              </a:srgbClr>
            </a:outerShdw>
          </a:effectLst>
        </p:spPr>
        <p:txBody>
          <a:bodyPr lIns="45718" tIns="45718" rIns="45718" bIns="45718" anchor="ctr"/>
          <a:lstStyle/>
          <a:p>
            <a:pPr/>
          </a:p>
        </p:txBody>
      </p:sp>
      <p:sp>
        <p:nvSpPr>
          <p:cNvPr id="446" name="Ovale 1"/>
          <p:cNvSpPr/>
          <p:nvPr/>
        </p:nvSpPr>
        <p:spPr>
          <a:xfrm>
            <a:off x="5229907" y="285951"/>
            <a:ext cx="889729" cy="428626"/>
          </a:xfrm>
          <a:prstGeom prst="ellipse">
            <a:avLst/>
          </a:prstGeom>
          <a:ln w="28575">
            <a:solidFill>
              <a:srgbClr val="FF2600"/>
            </a:solidFill>
          </a:ln>
          <a:effectLst>
            <a:outerShdw sx="100000" sy="100000" kx="0" ky="0" algn="b" rotWithShape="0" blurRad="38100" dist="25400" dir="2700000">
              <a:srgbClr val="000000">
                <a:alpha val="60000"/>
              </a:srgbClr>
            </a:outerShdw>
          </a:effectLst>
        </p:spPr>
        <p:txBody>
          <a:bodyPr lIns="45718" tIns="45718" rIns="45718" bIns="45718" anchor="ctr"/>
          <a:lstStyle/>
          <a:p>
            <a:pPr/>
          </a:p>
        </p:txBody>
      </p:sp>
      <p:sp>
        <p:nvSpPr>
          <p:cNvPr id="447" name="Ovale"/>
          <p:cNvSpPr/>
          <p:nvPr/>
        </p:nvSpPr>
        <p:spPr>
          <a:xfrm>
            <a:off x="3577466" y="958496"/>
            <a:ext cx="184853" cy="156081"/>
          </a:xfrm>
          <a:prstGeom prst="ellipse">
            <a:avLst/>
          </a:prstGeom>
          <a:solidFill>
            <a:srgbClr val="FF2600"/>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448" name="Ovale"/>
          <p:cNvSpPr/>
          <p:nvPr/>
        </p:nvSpPr>
        <p:spPr>
          <a:xfrm>
            <a:off x="3577466" y="1558205"/>
            <a:ext cx="184853" cy="156081"/>
          </a:xfrm>
          <a:prstGeom prst="ellipse">
            <a:avLst/>
          </a:prstGeom>
          <a:solidFill>
            <a:srgbClr val="FF2600"/>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449" name="Ovale"/>
          <p:cNvSpPr/>
          <p:nvPr/>
        </p:nvSpPr>
        <p:spPr>
          <a:xfrm>
            <a:off x="3555952" y="2126376"/>
            <a:ext cx="184853" cy="156081"/>
          </a:xfrm>
          <a:prstGeom prst="ellipse">
            <a:avLst/>
          </a:prstGeom>
          <a:solidFill>
            <a:srgbClr val="FF2600"/>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450" name="Ovale 1"/>
          <p:cNvSpPr/>
          <p:nvPr/>
        </p:nvSpPr>
        <p:spPr>
          <a:xfrm>
            <a:off x="9142263" y="3362374"/>
            <a:ext cx="889729" cy="428626"/>
          </a:xfrm>
          <a:prstGeom prst="ellipse">
            <a:avLst/>
          </a:prstGeom>
          <a:ln w="28575">
            <a:solidFill>
              <a:srgbClr val="FF2600"/>
            </a:solidFill>
          </a:ln>
          <a:effectLst>
            <a:outerShdw sx="100000" sy="100000" kx="0" ky="0" algn="b" rotWithShape="0" blurRad="38100" dist="25400" dir="2700000">
              <a:srgbClr val="000000">
                <a:alpha val="60000"/>
              </a:srgbClr>
            </a:outerShdw>
          </a:effectLst>
        </p:spPr>
        <p:txBody>
          <a:bodyPr lIns="45718" tIns="45718" rIns="45718" bIns="45718" anchor="ctr"/>
          <a:lstStyle/>
          <a:p>
            <a:pPr/>
          </a:p>
        </p:txBody>
      </p:sp>
      <p:sp>
        <p:nvSpPr>
          <p:cNvPr id="451" name="Ovale"/>
          <p:cNvSpPr/>
          <p:nvPr/>
        </p:nvSpPr>
        <p:spPr>
          <a:xfrm>
            <a:off x="10193516" y="4078647"/>
            <a:ext cx="184853" cy="156081"/>
          </a:xfrm>
          <a:prstGeom prst="ellipse">
            <a:avLst/>
          </a:prstGeom>
          <a:solidFill>
            <a:srgbClr val="FF2600"/>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452" name="Ovale"/>
          <p:cNvSpPr/>
          <p:nvPr/>
        </p:nvSpPr>
        <p:spPr>
          <a:xfrm>
            <a:off x="10193516" y="4614248"/>
            <a:ext cx="184853" cy="156082"/>
          </a:xfrm>
          <a:prstGeom prst="ellipse">
            <a:avLst/>
          </a:prstGeom>
          <a:solidFill>
            <a:srgbClr val="FF2600"/>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453" name="Ovale"/>
          <p:cNvSpPr/>
          <p:nvPr/>
        </p:nvSpPr>
        <p:spPr>
          <a:xfrm>
            <a:off x="10193516" y="5192892"/>
            <a:ext cx="184853" cy="156081"/>
          </a:xfrm>
          <a:prstGeom prst="ellipse">
            <a:avLst/>
          </a:prstGeom>
          <a:solidFill>
            <a:srgbClr val="FF2600"/>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454" name="Ovale 27"/>
          <p:cNvSpPr/>
          <p:nvPr/>
        </p:nvSpPr>
        <p:spPr>
          <a:xfrm>
            <a:off x="5159664" y="2530327"/>
            <a:ext cx="669039" cy="478354"/>
          </a:xfrm>
          <a:prstGeom prst="ellipse">
            <a:avLst/>
          </a:prstGeom>
          <a:ln w="63500">
            <a:solidFill>
              <a:srgbClr val="FF40FF"/>
            </a:solidFill>
          </a:ln>
          <a:effectLst>
            <a:outerShdw sx="100000" sy="100000" kx="0" ky="0" algn="b" rotWithShape="0" blurRad="38100" dist="25400" dir="2700000">
              <a:srgbClr val="000000">
                <a:alpha val="60000"/>
              </a:srgbClr>
            </a:outerShdw>
          </a:effectLst>
        </p:spPr>
        <p:txBody>
          <a:bodyPr lIns="45718" tIns="45718" rIns="45718" bIns="45718" anchor="ctr"/>
          <a:lstStyle/>
          <a:p>
            <a:pPr/>
          </a:p>
        </p:txBody>
      </p:sp>
      <p:pic>
        <p:nvPicPr>
          <p:cNvPr id="455" name="Immagine" descr="Immagine"/>
          <p:cNvPicPr>
            <a:picLocks noChangeAspect="1"/>
          </p:cNvPicPr>
          <p:nvPr/>
        </p:nvPicPr>
        <p:blipFill>
          <a:blip r:embed="rId4">
            <a:extLst/>
          </a:blip>
          <a:stretch>
            <a:fillRect/>
          </a:stretch>
        </p:blipFill>
        <p:spPr>
          <a:xfrm>
            <a:off x="10405600" y="6033341"/>
            <a:ext cx="1537101" cy="665959"/>
          </a:xfrm>
          <a:prstGeom prst="rect">
            <a:avLst/>
          </a:prstGeom>
          <a:ln w="12700">
            <a:miter lim="400000"/>
          </a:ln>
        </p:spPr>
      </p:pic>
      <p:sp>
        <p:nvSpPr>
          <p:cNvPr id="456" name="Ovale"/>
          <p:cNvSpPr/>
          <p:nvPr/>
        </p:nvSpPr>
        <p:spPr>
          <a:xfrm>
            <a:off x="3555952" y="2592946"/>
            <a:ext cx="184853" cy="156081"/>
          </a:xfrm>
          <a:prstGeom prst="ellipse">
            <a:avLst/>
          </a:prstGeom>
          <a:solidFill>
            <a:srgbClr val="FF2600"/>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
        <p:nvSpPr>
          <p:cNvPr id="457" name="Ovale"/>
          <p:cNvSpPr/>
          <p:nvPr/>
        </p:nvSpPr>
        <p:spPr>
          <a:xfrm>
            <a:off x="10193516" y="5734538"/>
            <a:ext cx="184853" cy="156081"/>
          </a:xfrm>
          <a:prstGeom prst="ellipse">
            <a:avLst/>
          </a:prstGeom>
          <a:solidFill>
            <a:srgbClr val="FF2600"/>
          </a:solidFill>
          <a:ln w="15875">
            <a:solidFill>
              <a:schemeClr val="accent1"/>
            </a:solidFill>
          </a:ln>
          <a:effectLst>
            <a:outerShdw sx="100000" sy="100000" kx="0" ky="0" algn="b" rotWithShape="0" blurRad="38100" dist="25400" dir="2700000">
              <a:srgbClr val="000000">
                <a:alpha val="60000"/>
              </a:srgbClr>
            </a:outerShdw>
          </a:effectLst>
        </p:spPr>
        <p:txBody>
          <a:bodyPr lIns="45719" rIns="45719"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4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4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4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45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4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0" fill="hold">
                                  <p:stCondLst>
                                    <p:cond delay="0"/>
                                  </p:stCondLst>
                                  <p:iterate type="el" backwards="0">
                                    <p:tmAbs val="0"/>
                                  </p:iterate>
                                  <p:childTnLst>
                                    <p:set>
                                      <p:cBhvr>
                                        <p:cTn id="42" fill="hold"/>
                                        <p:tgtEl>
                                          <p:spTgt spid="457"/>
                                        </p:tgtEl>
                                        <p:attrNameLst>
                                          <p:attrName>style.visibility</p:attrName>
                                        </p:attrNameLst>
                                      </p:cBhvr>
                                      <p:to>
                                        <p:strVal val="visible"/>
                                      </p:to>
                                    </p:set>
                                  </p:childTnLst>
                                </p:cTn>
                              </p:par>
                            </p:childTnLst>
                          </p:cTn>
                        </p:par>
                        <p:par>
                          <p:cTn id="43" fill="hold">
                            <p:stCondLst>
                              <p:cond delay="0"/>
                            </p:stCondLst>
                            <p:childTnLst>
                              <p:par>
                                <p:cTn id="44" presetClass="entr" nodeType="afterEffect" presetSubtype="0" presetID="1" grpId="11" fill="hold">
                                  <p:stCondLst>
                                    <p:cond delay="0"/>
                                  </p:stCondLst>
                                  <p:iterate type="el" backwards="0">
                                    <p:tmAbs val="0"/>
                                  </p:iterate>
                                  <p:childTnLst>
                                    <p:set>
                                      <p:cBhvr>
                                        <p:cTn id="45" fill="hold"/>
                                        <p:tgtEl>
                                          <p:spTgt spid="454"/>
                                        </p:tgtEl>
                                        <p:attrNameLst>
                                          <p:attrName>style.visibility</p:attrName>
                                        </p:attrNameLst>
                                      </p:cBhvr>
                                      <p:to>
                                        <p:strVal val="visible"/>
                                      </p:to>
                                    </p:set>
                                  </p:childTnLst>
                                </p:cTn>
                              </p:par>
                            </p:childTnLst>
                          </p:cTn>
                        </p:par>
                        <p:par>
                          <p:cTn id="46" fill="hold">
                            <p:stCondLst>
                              <p:cond delay="0"/>
                            </p:stCondLst>
                            <p:childTnLst>
                              <p:par>
                                <p:cTn id="47" presetClass="entr" nodeType="afterEffect" presetID="10" grpId="12" fill="hold">
                                  <p:stCondLst>
                                    <p:cond delay="0"/>
                                  </p:stCondLst>
                                  <p:iterate type="el" backwards="0">
                                    <p:tmAbs val="0"/>
                                  </p:iterate>
                                  <p:childTnLst>
                                    <p:set>
                                      <p:cBhvr>
                                        <p:cTn id="48" fill="hold"/>
                                        <p:tgtEl>
                                          <p:spTgt spid="445"/>
                                        </p:tgtEl>
                                        <p:attrNameLst>
                                          <p:attrName>style.visibility</p:attrName>
                                        </p:attrNameLst>
                                      </p:cBhvr>
                                      <p:to>
                                        <p:strVal val="visible"/>
                                      </p:to>
                                    </p:set>
                                    <p:animEffect filter="fade" transition="in">
                                      <p:cBhvr>
                                        <p:cTn id="49" dur="500"/>
                                        <p:tgtEl>
                                          <p:spTgt spid="4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0" grpId="2"/>
      <p:bldP build="whole" bldLvl="1" animBg="1" rev="0" advAuto="0" spid="447" grpId="3"/>
      <p:bldP build="whole" bldLvl="1" animBg="1" rev="0" advAuto="0" spid="452" grpId="6"/>
      <p:bldP build="whole" bldLvl="1" animBg="1" rev="0" advAuto="0" spid="456" grpId="9"/>
      <p:bldP build="whole" bldLvl="1" animBg="1" rev="0" advAuto="0" spid="448" grpId="5"/>
      <p:bldP build="whole" bldLvl="1" animBg="1" rev="0" advAuto="0" spid="454" grpId="11"/>
      <p:bldP build="whole" bldLvl="1" animBg="1" rev="0" advAuto="0" spid="445" grpId="12"/>
      <p:bldP build="whole" bldLvl="1" animBg="1" rev="0" advAuto="0" spid="451" grpId="4"/>
      <p:bldP build="whole" bldLvl="1" animBg="1" rev="0" advAuto="0" spid="446" grpId="1"/>
      <p:bldP build="whole" bldLvl="1" animBg="1" rev="0" advAuto="0" spid="453" grpId="8"/>
      <p:bldP build="whole" bldLvl="1" animBg="1" rev="0" advAuto="0" spid="449" grpId="7"/>
      <p:bldP build="whole" bldLvl="1" animBg="1" rev="0" advAuto="0" spid="457" grpId="10"/>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9" name="Immagine" descr="Immagine"/>
          <p:cNvPicPr>
            <a:picLocks noChangeAspect="1"/>
          </p:cNvPicPr>
          <p:nvPr/>
        </p:nvPicPr>
        <p:blipFill>
          <a:blip r:embed="rId2">
            <a:extLst/>
          </a:blip>
          <a:stretch>
            <a:fillRect/>
          </a:stretch>
        </p:blipFill>
        <p:spPr>
          <a:xfrm>
            <a:off x="6050008" y="-79942"/>
            <a:ext cx="5722819" cy="2025386"/>
          </a:xfrm>
          <a:prstGeom prst="rect">
            <a:avLst/>
          </a:prstGeom>
          <a:ln w="12700">
            <a:miter lim="400000"/>
          </a:ln>
        </p:spPr>
      </p:pic>
      <p:sp>
        <p:nvSpPr>
          <p:cNvPr id="460" name=". A patient with a bariatric surgery leak…"/>
          <p:cNvSpPr txBox="1"/>
          <p:nvPr/>
        </p:nvSpPr>
        <p:spPr>
          <a:xfrm>
            <a:off x="107354" y="1379107"/>
            <a:ext cx="5888421" cy="516369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457200" indent="-457200" algn="just" defTabSz="457200">
              <a:lnSpc>
                <a:spcPts val="3000"/>
              </a:lnSpc>
              <a:spcBef>
                <a:spcPts val="1200"/>
              </a:spcBef>
              <a:tabLst>
                <a:tab pos="139700" algn="l"/>
                <a:tab pos="457200" algn="l"/>
              </a:tabLst>
              <a:defRPr b="1" sz="1400">
                <a:latin typeface="Blackadder ITC"/>
                <a:ea typeface="Blackadder ITC"/>
                <a:cs typeface="Blackadder ITC"/>
                <a:sym typeface="Blackadder ITC"/>
              </a:defRPr>
            </a:pPr>
            <a:r>
              <a:t>	.	</a:t>
            </a:r>
            <a:r>
              <a:rPr b="0" sz="1600">
                <a:latin typeface="Arial"/>
                <a:ea typeface="Arial"/>
                <a:cs typeface="Arial"/>
                <a:sym typeface="Arial"/>
              </a:rPr>
              <a:t>A patient with a bariatric surgery leak </a:t>
            </a:r>
            <a:r>
              <a:rPr b="0" i="1" sz="1600" u="sng">
                <a:latin typeface="Arial"/>
                <a:ea typeface="Arial"/>
                <a:cs typeface="Arial"/>
                <a:sym typeface="Arial"/>
              </a:rPr>
              <a:t>is not just another case on the daily endoscopy list, nor is there a standardized approach that can be simply applied to  all patients</a:t>
            </a:r>
            <a:r>
              <a:rPr b="0" sz="1600">
                <a:latin typeface="Arial"/>
                <a:ea typeface="Arial"/>
                <a:cs typeface="Arial"/>
                <a:sym typeface="Arial"/>
              </a:rPr>
              <a:t>. The endoscopist must be aware that there </a:t>
            </a:r>
            <a:r>
              <a:rPr b="0" i="1" sz="1600" u="sng">
                <a:latin typeface="Arial"/>
                <a:ea typeface="Arial"/>
                <a:cs typeface="Arial"/>
                <a:sym typeface="Arial"/>
              </a:rPr>
              <a:t>is more to it than just “plugging the defect”; </a:t>
            </a:r>
            <a:r>
              <a:rPr b="0" sz="1600">
                <a:latin typeface="Arial"/>
                <a:ea typeface="Arial"/>
                <a:cs typeface="Arial"/>
                <a:sym typeface="Arial"/>
              </a:rPr>
              <a:t>it is the assurance of a permanent closure that is the ultimate goal. T</a:t>
            </a:r>
            <a:endParaRPr sz="1300">
              <a:latin typeface="Times Roman"/>
              <a:ea typeface="Times Roman"/>
              <a:cs typeface="Times Roman"/>
              <a:sym typeface="Times Roman"/>
            </a:endParaRPr>
          </a:p>
          <a:p>
            <a:pPr marL="457200" indent="-457200" algn="just" defTabSz="457200">
              <a:lnSpc>
                <a:spcPts val="3000"/>
              </a:lnSpc>
              <a:spcBef>
                <a:spcPts val="1200"/>
              </a:spcBef>
              <a:tabLst>
                <a:tab pos="139700" algn="l"/>
                <a:tab pos="457200" algn="l"/>
              </a:tabLst>
              <a:defRPr sz="1600">
                <a:latin typeface="Arial"/>
                <a:ea typeface="Arial"/>
                <a:cs typeface="Arial"/>
                <a:sym typeface="Arial"/>
              </a:defRPr>
            </a:pPr>
            <a:r>
              <a:t>        This requires the endoscopist to adopt </a:t>
            </a:r>
            <a:r>
              <a:rPr i="1" u="sng"/>
              <a:t>a wider angle view of the patient</a:t>
            </a:r>
            <a:r>
              <a:t>, appreciating that there are multiple factors pertaining to successful leak closure, the </a:t>
            </a:r>
            <a:br/>
            <a:r>
              <a:t>most basic of which are adequate drainage, the absence of distal obstruction, ensuring the fistulous track is not  epithelialized, and maintenance of adequate nutrition. </a:t>
            </a:r>
            <a:br/>
          </a:p>
        </p:txBody>
      </p:sp>
      <p:pic>
        <p:nvPicPr>
          <p:cNvPr id="461" name="Immagine" descr="Immagine"/>
          <p:cNvPicPr>
            <a:picLocks noChangeAspect="1"/>
          </p:cNvPicPr>
          <p:nvPr/>
        </p:nvPicPr>
        <p:blipFill>
          <a:blip r:embed="rId3">
            <a:extLst/>
          </a:blip>
          <a:stretch>
            <a:fillRect/>
          </a:stretch>
        </p:blipFill>
        <p:spPr>
          <a:xfrm>
            <a:off x="7370143" y="2170408"/>
            <a:ext cx="3601873" cy="1817165"/>
          </a:xfrm>
          <a:prstGeom prst="rect">
            <a:avLst/>
          </a:prstGeom>
          <a:ln w="12700">
            <a:miter lim="400000"/>
          </a:ln>
        </p:spPr>
      </p:pic>
      <p:sp>
        <p:nvSpPr>
          <p:cNvPr id="462" name="To date, there is still no agreement on the “optimal” 932 endoscopic technique for the management of leaks, and 933 probably there never will be. This is due to the basic fact 934 that not all leaks are the same and numerous factors 935 contribute to the"/>
          <p:cNvSpPr txBox="1"/>
          <p:nvPr/>
        </p:nvSpPr>
        <p:spPr>
          <a:xfrm>
            <a:off x="6580206" y="4212537"/>
            <a:ext cx="5181747" cy="196329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just" defTabSz="457200">
              <a:lnSpc>
                <a:spcPts val="3000"/>
              </a:lnSpc>
              <a:spcBef>
                <a:spcPts val="1200"/>
              </a:spcBef>
              <a:defRPr sz="1600">
                <a:latin typeface="Arial"/>
                <a:ea typeface="Arial"/>
                <a:cs typeface="Arial"/>
                <a:sym typeface="Arial"/>
              </a:defRPr>
            </a:pPr>
            <a:r>
              <a:t>To date, </a:t>
            </a:r>
            <a:r>
              <a:rPr i="1" u="sng"/>
              <a:t>there is still no agreement on the “optimal” endoscopic technique for the management of leaks, and probably there never will be. </a:t>
            </a:r>
            <a:r>
              <a:t>This is due to the basic fact that not all leaks are the same and numerous factors </a:t>
            </a:r>
            <a:r>
              <a:rPr baseline="18750"/>
              <a:t> </a:t>
            </a:r>
            <a:r>
              <a:t>contribute to the persistence of a leak. </a:t>
            </a:r>
          </a:p>
        </p:txBody>
      </p:sp>
      <p:pic>
        <p:nvPicPr>
          <p:cNvPr id="463" name="Immagine" descr="Immagine"/>
          <p:cNvPicPr>
            <a:picLocks noChangeAspect="1"/>
          </p:cNvPicPr>
          <p:nvPr/>
        </p:nvPicPr>
        <p:blipFill>
          <a:blip r:embed="rId4">
            <a:extLst/>
          </a:blip>
          <a:stretch>
            <a:fillRect/>
          </a:stretch>
        </p:blipFill>
        <p:spPr>
          <a:xfrm>
            <a:off x="10279303" y="6111583"/>
            <a:ext cx="1537101" cy="665959"/>
          </a:xfrm>
          <a:prstGeom prst="rect">
            <a:avLst/>
          </a:prstGeom>
          <a:ln w="12700">
            <a:miter lim="400000"/>
          </a:ln>
        </p:spPr>
      </p:pic>
      <p:sp>
        <p:nvSpPr>
          <p:cNvPr id="464" name="Linea"/>
          <p:cNvSpPr/>
          <p:nvPr/>
        </p:nvSpPr>
        <p:spPr>
          <a:xfrm>
            <a:off x="4214987" y="2202158"/>
            <a:ext cx="1925609" cy="1"/>
          </a:xfrm>
          <a:prstGeom prst="line">
            <a:avLst/>
          </a:prstGeom>
          <a:ln w="63500">
            <a:solidFill>
              <a:srgbClr val="FF2600"/>
            </a:solidFill>
            <a:miter lim="400000"/>
          </a:ln>
        </p:spPr>
        <p:txBody>
          <a:bodyPr lIns="45719" rIns="45719"/>
          <a:lstStyle/>
          <a:p>
            <a:pPr/>
          </a:p>
        </p:txBody>
      </p:sp>
      <p:sp>
        <p:nvSpPr>
          <p:cNvPr id="465" name="Linea"/>
          <p:cNvSpPr/>
          <p:nvPr/>
        </p:nvSpPr>
        <p:spPr>
          <a:xfrm>
            <a:off x="619720" y="2628832"/>
            <a:ext cx="5181748" cy="1"/>
          </a:xfrm>
          <a:prstGeom prst="line">
            <a:avLst/>
          </a:prstGeom>
          <a:ln w="63500">
            <a:solidFill>
              <a:srgbClr val="FF2600"/>
            </a:solidFill>
            <a:miter lim="400000"/>
          </a:ln>
        </p:spPr>
        <p:txBody>
          <a:bodyPr lIns="45719" rIns="45719"/>
          <a:lstStyle/>
          <a:p>
            <a:pPr/>
          </a:p>
        </p:txBody>
      </p:sp>
      <p:sp>
        <p:nvSpPr>
          <p:cNvPr id="466" name="Linea"/>
          <p:cNvSpPr/>
          <p:nvPr/>
        </p:nvSpPr>
        <p:spPr>
          <a:xfrm>
            <a:off x="8789779" y="4710777"/>
            <a:ext cx="2885635" cy="1"/>
          </a:xfrm>
          <a:prstGeom prst="line">
            <a:avLst/>
          </a:prstGeom>
          <a:ln w="63500">
            <a:solidFill>
              <a:srgbClr val="FF2600"/>
            </a:solidFill>
            <a:miter lim="400000"/>
          </a:ln>
        </p:spPr>
        <p:txBody>
          <a:bodyPr lIns="45719" rIns="45719"/>
          <a:lstStyle/>
          <a:p>
            <a:pPr/>
          </a:p>
        </p:txBody>
      </p:sp>
      <p:sp>
        <p:nvSpPr>
          <p:cNvPr id="467" name="Linea"/>
          <p:cNvSpPr/>
          <p:nvPr/>
        </p:nvSpPr>
        <p:spPr>
          <a:xfrm>
            <a:off x="7244092" y="5465733"/>
            <a:ext cx="1925610" cy="1"/>
          </a:xfrm>
          <a:prstGeom prst="line">
            <a:avLst/>
          </a:prstGeom>
          <a:ln w="63500">
            <a:solidFill>
              <a:srgbClr val="FF2600"/>
            </a:solidFill>
            <a:miter lim="400000"/>
          </a:ln>
        </p:spPr>
        <p:txBody>
          <a:bodyPr lIns="45719" rIns="45719"/>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4" grpId="1"/>
      <p:bldP build="whole" bldLvl="1" animBg="1" rev="0" advAuto="0" spid="467" grpId="4"/>
      <p:bldP build="whole" bldLvl="1" animBg="1" rev="0" advAuto="0" spid="465" grpId="2"/>
      <p:bldP build="whole" bldLvl="1" animBg="1" rev="0" advAuto="0" spid="466" grpId="3"/>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9" name="Immagine 5" descr="Immagine 5"/>
          <p:cNvPicPr>
            <a:picLocks noChangeAspect="1"/>
          </p:cNvPicPr>
          <p:nvPr/>
        </p:nvPicPr>
        <p:blipFill>
          <a:blip r:embed="rId2">
            <a:extLst/>
          </a:blip>
          <a:stretch>
            <a:fillRect/>
          </a:stretch>
        </p:blipFill>
        <p:spPr>
          <a:xfrm>
            <a:off x="10380050" y="6311900"/>
            <a:ext cx="1718861" cy="518282"/>
          </a:xfrm>
          <a:prstGeom prst="rect">
            <a:avLst/>
          </a:prstGeom>
          <a:ln w="12700">
            <a:miter lim="400000"/>
          </a:ln>
        </p:spPr>
      </p:pic>
      <p:pic>
        <p:nvPicPr>
          <p:cNvPr id="470" name="Immagine 1" descr="Immagine 1"/>
          <p:cNvPicPr>
            <a:picLocks noChangeAspect="1"/>
          </p:cNvPicPr>
          <p:nvPr/>
        </p:nvPicPr>
        <p:blipFill>
          <a:blip r:embed="rId3">
            <a:extLst/>
          </a:blip>
          <a:srcRect l="13563" t="12413" r="13676" b="13254"/>
          <a:stretch>
            <a:fillRect/>
          </a:stretch>
        </p:blipFill>
        <p:spPr>
          <a:xfrm>
            <a:off x="2850405" y="880268"/>
            <a:ext cx="6653056" cy="5097527"/>
          </a:xfrm>
          <a:prstGeom prst="rect">
            <a:avLst/>
          </a:prstGeom>
          <a:ln w="12700">
            <a:miter lim="400000"/>
          </a:ln>
        </p:spPr>
      </p:pic>
      <p:grpSp>
        <p:nvGrpSpPr>
          <p:cNvPr id="475" name="Gruppo"/>
          <p:cNvGrpSpPr/>
          <p:nvPr/>
        </p:nvGrpSpPr>
        <p:grpSpPr>
          <a:xfrm>
            <a:off x="1846232" y="2111355"/>
            <a:ext cx="8499533" cy="2635289"/>
            <a:chOff x="-1" y="-1"/>
            <a:chExt cx="8499532" cy="2635288"/>
          </a:xfrm>
        </p:grpSpPr>
        <p:grpSp>
          <p:nvGrpSpPr>
            <p:cNvPr id="473" name="Gruppo"/>
            <p:cNvGrpSpPr/>
            <p:nvPr/>
          </p:nvGrpSpPr>
          <p:grpSpPr>
            <a:xfrm>
              <a:off x="-2" y="-2"/>
              <a:ext cx="8499533" cy="2635290"/>
              <a:chOff x="0" y="0"/>
              <a:chExt cx="8499532" cy="2635288"/>
            </a:xfrm>
          </p:grpSpPr>
          <p:pic>
            <p:nvPicPr>
              <p:cNvPr id="471" name="image4.tif" descr="image4.tif"/>
              <p:cNvPicPr>
                <a:picLocks noChangeAspect="1"/>
              </p:cNvPicPr>
              <p:nvPr/>
            </p:nvPicPr>
            <p:blipFill>
              <a:blip r:embed="rId4">
                <a:extLst/>
              </a:blip>
              <a:stretch>
                <a:fillRect/>
              </a:stretch>
            </p:blipFill>
            <p:spPr>
              <a:xfrm>
                <a:off x="-1" y="-1"/>
                <a:ext cx="8499533" cy="1671470"/>
              </a:xfrm>
              <a:prstGeom prst="rect">
                <a:avLst/>
              </a:prstGeom>
              <a:ln w="12700" cap="flat">
                <a:noFill/>
                <a:miter lim="400000"/>
              </a:ln>
              <a:effectLst/>
            </p:spPr>
          </p:pic>
          <p:pic>
            <p:nvPicPr>
              <p:cNvPr id="472" name="image5.pdf" descr="image5.pdf"/>
              <p:cNvPicPr>
                <a:picLocks noChangeAspect="1"/>
              </p:cNvPicPr>
              <p:nvPr/>
            </p:nvPicPr>
            <p:blipFill>
              <a:blip r:embed="rId5">
                <a:extLst/>
              </a:blip>
              <a:stretch>
                <a:fillRect/>
              </a:stretch>
            </p:blipFill>
            <p:spPr>
              <a:xfrm>
                <a:off x="-1" y="1843188"/>
                <a:ext cx="8499533" cy="792100"/>
              </a:xfrm>
              <a:prstGeom prst="rect">
                <a:avLst/>
              </a:prstGeom>
              <a:ln w="12700" cap="flat">
                <a:noFill/>
                <a:miter lim="400000"/>
              </a:ln>
              <a:effectLst/>
            </p:spPr>
          </p:pic>
        </p:grpSp>
        <p:sp>
          <p:nvSpPr>
            <p:cNvPr id="474" name="Rettangolo"/>
            <p:cNvSpPr/>
            <p:nvPr/>
          </p:nvSpPr>
          <p:spPr>
            <a:xfrm>
              <a:off x="1" y="1795907"/>
              <a:ext cx="1224144" cy="809874"/>
            </a:xfrm>
            <a:prstGeom prst="rect">
              <a:avLst/>
            </a:prstGeom>
            <a:noFill/>
            <a:ln w="76200" cap="flat">
              <a:solidFill>
                <a:srgbClr val="953735"/>
              </a:solidFill>
              <a:prstDash val="solid"/>
              <a:round/>
            </a:ln>
            <a:effectLst/>
          </p:spPr>
          <p:txBody>
            <a:bodyPr wrap="square" lIns="45718" tIns="45718" rIns="45718" bIns="45718" numCol="1" anchor="ctr">
              <a:noAutofit/>
            </a:bodyPr>
            <a:lstStyle/>
            <a:p>
              <a:pPr algn="ctr"/>
            </a:p>
          </p:txBody>
        </p:sp>
      </p:grpSp>
      <p:sp>
        <p:nvSpPr>
          <p:cNvPr id="476" name="QUANDO L’ENDOSCOPIA"/>
          <p:cNvSpPr txBox="1"/>
          <p:nvPr/>
        </p:nvSpPr>
        <p:spPr>
          <a:xfrm>
            <a:off x="3935043" y="240032"/>
            <a:ext cx="4804749" cy="565206"/>
          </a:xfrm>
          <a:prstGeom prst="rect">
            <a:avLst/>
          </a:prstGeom>
          <a:solidFill>
            <a:srgbClr val="FFFFFF"/>
          </a:solidFill>
          <a:ln w="15875">
            <a:solidFill>
              <a:srgbClr val="2683C6"/>
            </a:solidFill>
          </a:ln>
          <a:extLst>
            <a:ext uri="{C572A759-6A51-4108-AA02-DFA0A04FC94B}">
              <ma14:wrappingTextBoxFlag xmlns:ma14="http://schemas.microsoft.com/office/mac/drawingml/2011/main" val="1"/>
            </a:ext>
          </a:extLst>
        </p:spPr>
        <p:txBody>
          <a:bodyPr wrap="none" lIns="45718" tIns="45718" rIns="45718" bIns="45718">
            <a:spAutoFit/>
          </a:bodyPr>
          <a:lstStyle>
            <a:lvl1pPr>
              <a:defRPr b="1" sz="3600">
                <a:ln w="22225" cap="flat">
                  <a:solidFill>
                    <a:srgbClr val="2683C6"/>
                  </a:solidFill>
                  <a:prstDash val="solid"/>
                  <a:round/>
                </a:ln>
                <a:solidFill>
                  <a:srgbClr val="A3CEED"/>
                </a:solidFill>
              </a:defRPr>
            </a:lvl1pPr>
          </a:lstStyle>
          <a:p>
            <a:pPr/>
            <a:r>
              <a:t>QUANDO L’ENDOSCOPIA</a:t>
            </a:r>
          </a:p>
        </p:txBody>
      </p:sp>
      <p:sp>
        <p:nvSpPr>
          <p:cNvPr id="477" name="EGDS…"/>
          <p:cNvSpPr/>
          <p:nvPr/>
        </p:nvSpPr>
        <p:spPr>
          <a:xfrm>
            <a:off x="3069617" y="1875159"/>
            <a:ext cx="6535601" cy="2315841"/>
          </a:xfrm>
          <a:prstGeom prst="rect">
            <a:avLst/>
          </a:prstGeom>
          <a:solidFill>
            <a:srgbClr val="FF2600"/>
          </a:solidFill>
          <a:ln w="15875">
            <a:solidFill>
              <a:srgbClr val="487399"/>
            </a:solidFill>
          </a:ln>
          <a:effectLst>
            <a:outerShdw sx="100000" sy="100000" kx="0" ky="0" algn="b" rotWithShape="0" blurRad="38100" dist="25400" dir="2700000">
              <a:srgbClr val="000000">
                <a:alpha val="60000"/>
              </a:srgbClr>
            </a:outerShdw>
          </a:effectLst>
          <a:extLst>
            <a:ext uri="{C572A759-6A51-4108-AA02-DFA0A04FC94B}">
              <ma14:wrappingTextBoxFlag xmlns:ma14="http://schemas.microsoft.com/office/mac/drawingml/2011/main" val="1"/>
            </a:ext>
          </a:extLst>
        </p:spPr>
        <p:txBody>
          <a:bodyPr lIns="45719" rIns="45719" anchor="ctr"/>
          <a:lstStyle/>
          <a:p>
            <a:pPr algn="ctr">
              <a:defRPr sz="2900">
                <a:solidFill>
                  <a:srgbClr val="FFFFFF"/>
                </a:solidFill>
              </a:defRPr>
            </a:pPr>
            <a:r>
              <a:t>EGDS </a:t>
            </a:r>
          </a:p>
          <a:p>
            <a:pPr algn="ctr">
              <a:defRPr sz="2900">
                <a:solidFill>
                  <a:srgbClr val="FFFFFF"/>
                </a:solidFill>
              </a:defRPr>
            </a:pPr>
            <a:r>
              <a:t>SEMPRE E PRIMA POSSIBILE</a:t>
            </a:r>
          </a:p>
          <a:p>
            <a:pPr algn="ctr">
              <a:defRPr sz="2900">
                <a:solidFill>
                  <a:srgbClr val="FFFFFF"/>
                </a:solidFill>
              </a:defRPr>
            </a:pPr>
            <a:r>
              <a:t>MAI NESSUNA CONTROINDICAZIONE</a:t>
            </a:r>
          </a:p>
        </p:txBody>
      </p:sp>
      <p:sp>
        <p:nvSpPr>
          <p:cNvPr id="478" name="1"/>
          <p:cNvSpPr txBox="1"/>
          <p:nvPr/>
        </p:nvSpPr>
        <p:spPr>
          <a:xfrm>
            <a:off x="438886" y="274111"/>
            <a:ext cx="310119" cy="49704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200">
                <a:solidFill>
                  <a:srgbClr val="FF2600"/>
                </a:solidFill>
              </a:defRPr>
            </a:lvl1pPr>
          </a:lstStyle>
          <a:p>
            <a:pPr/>
            <a:r>
              <a:t>1</a:t>
            </a:r>
          </a:p>
        </p:txBody>
      </p:sp>
      <p:pic>
        <p:nvPicPr>
          <p:cNvPr id="479" name="Immagine" descr="Immagine"/>
          <p:cNvPicPr>
            <a:picLocks noChangeAspect="1"/>
          </p:cNvPicPr>
          <p:nvPr/>
        </p:nvPicPr>
        <p:blipFill>
          <a:blip r:embed="rId6">
            <a:extLst/>
          </a:blip>
          <a:stretch>
            <a:fillRect/>
          </a:stretch>
        </p:blipFill>
        <p:spPr>
          <a:xfrm>
            <a:off x="10279303" y="6111583"/>
            <a:ext cx="1537101" cy="66595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4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8" grpId="1"/>
      <p:bldP build="whole" bldLvl="1" animBg="1" rev="0" advAuto="0" spid="477" grpId="5"/>
      <p:bldP build="whole" bldLvl="1" animBg="1" rev="0" advAuto="0" spid="476" grpId="2"/>
      <p:bldP build="whole" bldLvl="1" animBg="1" rev="0" advAuto="0" spid="470" grpId="3"/>
      <p:bldP build="whole" bldLvl="1" animBg="1" rev="0" advAuto="0" spid="475" grpId="4"/>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IL SUPPORTO NUTRIZIONALE E’ FONDAMENTALE PER EVITARE IL CATABOLISMO PROTEICO E FAVORIRE LA GUARIGIONE."/>
          <p:cNvSpPr txBox="1"/>
          <p:nvPr>
            <p:ph type="body" sz="quarter" idx="1"/>
          </p:nvPr>
        </p:nvSpPr>
        <p:spPr>
          <a:xfrm>
            <a:off x="1066798" y="5138899"/>
            <a:ext cx="10058404" cy="1143007"/>
          </a:xfrm>
          <a:prstGeom prst="rect">
            <a:avLst/>
          </a:prstGeom>
        </p:spPr>
        <p:txBody>
          <a:bodyPr/>
          <a:lstStyle>
            <a:lvl1pPr algn="ctr">
              <a:lnSpc>
                <a:spcPct val="100000"/>
              </a:lnSpc>
              <a:spcBef>
                <a:spcPts val="0"/>
              </a:spcBef>
              <a:defRPr sz="1800">
                <a:solidFill>
                  <a:srgbClr val="000000"/>
                </a:solidFill>
                <a:latin typeface="Calibri Light"/>
                <a:ea typeface="Calibri Light"/>
                <a:cs typeface="Calibri Light"/>
                <a:sym typeface="Calibri Light"/>
              </a:defRPr>
            </a:lvl1pPr>
          </a:lstStyle>
          <a:p>
            <a:pPr/>
            <a:r>
              <a:t>IL SUPPORTO NUTRIZIONALE E’ FONDAMENTALE PER EVITARE IL CATABOLISMO PROTEICO E FAVORIRE LA GUARIGIONE.</a:t>
            </a:r>
          </a:p>
        </p:txBody>
      </p:sp>
      <p:pic>
        <p:nvPicPr>
          <p:cNvPr id="482" name="Picture 2" descr="Picture 2"/>
          <p:cNvPicPr>
            <a:picLocks noChangeAspect="1"/>
          </p:cNvPicPr>
          <p:nvPr/>
        </p:nvPicPr>
        <p:blipFill>
          <a:blip r:embed="rId2">
            <a:extLst/>
          </a:blip>
          <a:stretch>
            <a:fillRect/>
          </a:stretch>
        </p:blipFill>
        <p:spPr>
          <a:xfrm>
            <a:off x="1454626" y="1150791"/>
            <a:ext cx="4024739" cy="3481139"/>
          </a:xfrm>
          <a:prstGeom prst="rect">
            <a:avLst/>
          </a:prstGeom>
          <a:ln w="12700">
            <a:miter lim="400000"/>
          </a:ln>
        </p:spPr>
      </p:pic>
      <p:pic>
        <p:nvPicPr>
          <p:cNvPr id="483" name="Immagine 4" descr="Immagine 4"/>
          <p:cNvPicPr>
            <a:picLocks noChangeAspect="1"/>
          </p:cNvPicPr>
          <p:nvPr/>
        </p:nvPicPr>
        <p:blipFill>
          <a:blip r:embed="rId3">
            <a:extLst/>
          </a:blip>
          <a:stretch>
            <a:fillRect/>
          </a:stretch>
        </p:blipFill>
        <p:spPr>
          <a:xfrm>
            <a:off x="6822999" y="1199838"/>
            <a:ext cx="3069884" cy="3383045"/>
          </a:xfrm>
          <a:prstGeom prst="rect">
            <a:avLst/>
          </a:prstGeom>
          <a:ln w="12700">
            <a:miter lim="400000"/>
          </a:ln>
        </p:spPr>
      </p:pic>
      <p:sp>
        <p:nvSpPr>
          <p:cNvPr id="484" name="10-12 Fr"/>
          <p:cNvSpPr txBox="1"/>
          <p:nvPr/>
        </p:nvSpPr>
        <p:spPr>
          <a:xfrm>
            <a:off x="5506208" y="3767723"/>
            <a:ext cx="873987" cy="333084"/>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a:latin typeface="Calibri Light"/>
                <a:ea typeface="Calibri Light"/>
                <a:cs typeface="Calibri Light"/>
                <a:sym typeface="Calibri Light"/>
              </a:defRPr>
            </a:lvl1pPr>
          </a:lstStyle>
          <a:p>
            <a:pPr/>
            <a:r>
              <a:t>10-12 Fr</a:t>
            </a:r>
          </a:p>
        </p:txBody>
      </p:sp>
      <p:pic>
        <p:nvPicPr>
          <p:cNvPr id="485" name="Immagine" descr="Immagine"/>
          <p:cNvPicPr>
            <a:picLocks noChangeAspect="1"/>
          </p:cNvPicPr>
          <p:nvPr/>
        </p:nvPicPr>
        <p:blipFill>
          <a:blip r:embed="rId4">
            <a:extLst/>
          </a:blip>
          <a:stretch>
            <a:fillRect/>
          </a:stretch>
        </p:blipFill>
        <p:spPr>
          <a:xfrm>
            <a:off x="280387" y="6261587"/>
            <a:ext cx="887591" cy="457204"/>
          </a:xfrm>
          <a:prstGeom prst="rect">
            <a:avLst/>
          </a:prstGeom>
          <a:ln w="12700">
            <a:miter lim="400000"/>
          </a:ln>
        </p:spPr>
      </p:pic>
      <p:pic>
        <p:nvPicPr>
          <p:cNvPr id="486" name="Immagine" descr="Immagine"/>
          <p:cNvPicPr>
            <a:picLocks noChangeAspect="1"/>
          </p:cNvPicPr>
          <p:nvPr/>
        </p:nvPicPr>
        <p:blipFill>
          <a:blip r:embed="rId5">
            <a:extLst/>
          </a:blip>
          <a:stretch>
            <a:fillRect/>
          </a:stretch>
        </p:blipFill>
        <p:spPr>
          <a:xfrm>
            <a:off x="10248989" y="6031982"/>
            <a:ext cx="1469693" cy="636751"/>
          </a:xfrm>
          <a:prstGeom prst="rect">
            <a:avLst/>
          </a:prstGeom>
          <a:ln w="12700">
            <a:miter lim="400000"/>
          </a:ln>
        </p:spPr>
      </p:pic>
      <p:sp>
        <p:nvSpPr>
          <p:cNvPr id="487" name="2"/>
          <p:cNvSpPr txBox="1"/>
          <p:nvPr/>
        </p:nvSpPr>
        <p:spPr>
          <a:xfrm>
            <a:off x="438886" y="274111"/>
            <a:ext cx="310119" cy="49704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200">
                <a:solidFill>
                  <a:srgbClr val="FF2600"/>
                </a:solidFill>
              </a:defRPr>
            </a:lvl1pPr>
          </a:lstStyle>
          <a:p>
            <a:pPr/>
            <a:r>
              <a:t>2</a:t>
            </a:r>
          </a:p>
        </p:txBody>
      </p:sp>
      <p:sp>
        <p:nvSpPr>
          <p:cNvPr id="488" name="QUANDO L’ENDOSCOPIA"/>
          <p:cNvSpPr txBox="1"/>
          <p:nvPr/>
        </p:nvSpPr>
        <p:spPr>
          <a:xfrm>
            <a:off x="3935043" y="240032"/>
            <a:ext cx="5159481" cy="565206"/>
          </a:xfrm>
          <a:prstGeom prst="rect">
            <a:avLst/>
          </a:prstGeom>
          <a:solidFill>
            <a:srgbClr val="FFFFFF"/>
          </a:solidFill>
          <a:ln w="15875">
            <a:solidFill>
              <a:srgbClr val="2683C6"/>
            </a:solidFill>
          </a:ln>
          <a:extLst>
            <a:ext uri="{C572A759-6A51-4108-AA02-DFA0A04FC94B}">
              <ma14:wrappingTextBoxFlag xmlns:ma14="http://schemas.microsoft.com/office/mac/drawingml/2011/main" val="1"/>
            </a:ext>
          </a:extLst>
        </p:spPr>
        <p:txBody>
          <a:bodyPr wrap="none" lIns="45718" tIns="45718" rIns="45718" bIns="45718">
            <a:spAutoFit/>
          </a:bodyPr>
          <a:lstStyle>
            <a:lvl1pPr>
              <a:defRPr b="1" sz="3600">
                <a:ln w="22225" cap="flat">
                  <a:solidFill>
                    <a:srgbClr val="2683C6"/>
                  </a:solidFill>
                  <a:prstDash val="solid"/>
                  <a:round/>
                </a:ln>
                <a:solidFill>
                  <a:srgbClr val="A3CEED"/>
                </a:solidFill>
              </a:defRPr>
            </a:lvl1pPr>
          </a:lstStyle>
          <a:p>
            <a:pPr/>
            <a:r>
              <a:t>SUPPORTO NUTRIZIONALE</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0" name="3"/>
          <p:cNvSpPr txBox="1"/>
          <p:nvPr/>
        </p:nvSpPr>
        <p:spPr>
          <a:xfrm>
            <a:off x="438886" y="274111"/>
            <a:ext cx="310119" cy="49704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200">
                <a:solidFill>
                  <a:srgbClr val="FF2600"/>
                </a:solidFill>
              </a:defRPr>
            </a:lvl1pPr>
          </a:lstStyle>
          <a:p>
            <a:pPr/>
            <a:r>
              <a:t>3</a:t>
            </a:r>
          </a:p>
        </p:txBody>
      </p:sp>
      <p:sp>
        <p:nvSpPr>
          <p:cNvPr id="491" name="QUANDO L’ENDOSCOPIA"/>
          <p:cNvSpPr txBox="1"/>
          <p:nvPr/>
        </p:nvSpPr>
        <p:spPr>
          <a:xfrm>
            <a:off x="3935043" y="240032"/>
            <a:ext cx="5548815" cy="565206"/>
          </a:xfrm>
          <a:prstGeom prst="rect">
            <a:avLst/>
          </a:prstGeom>
          <a:solidFill>
            <a:srgbClr val="FFFFFF"/>
          </a:solidFill>
          <a:ln w="15875">
            <a:solidFill>
              <a:srgbClr val="2683C6"/>
            </a:solidFill>
          </a:ln>
          <a:extLst>
            <a:ext uri="{C572A759-6A51-4108-AA02-DFA0A04FC94B}">
              <ma14:wrappingTextBoxFlag xmlns:ma14="http://schemas.microsoft.com/office/mac/drawingml/2011/main" val="1"/>
            </a:ext>
          </a:extLst>
        </p:spPr>
        <p:txBody>
          <a:bodyPr wrap="none" lIns="45718" tIns="45718" rIns="45718" bIns="45718">
            <a:spAutoFit/>
          </a:bodyPr>
          <a:lstStyle>
            <a:lvl1pPr>
              <a:defRPr b="1" sz="3600">
                <a:ln w="22225" cap="flat">
                  <a:solidFill>
                    <a:srgbClr val="2683C6"/>
                  </a:solidFill>
                  <a:prstDash val="solid"/>
                  <a:round/>
                </a:ln>
                <a:solidFill>
                  <a:srgbClr val="A3CEED"/>
                </a:solidFill>
              </a:defRPr>
            </a:lvl1pPr>
          </a:lstStyle>
          <a:p>
            <a:pPr/>
            <a:r>
              <a:t>VALUTAZIONE RADIOLOGICA</a:t>
            </a:r>
          </a:p>
        </p:txBody>
      </p:sp>
      <p:pic>
        <p:nvPicPr>
          <p:cNvPr id="492" name="PHOTO-2025-05-19-19-49-44.jpg" descr="PHOTO-2025-05-19-19-49-44.jpg"/>
          <p:cNvPicPr>
            <a:picLocks noChangeAspect="1"/>
          </p:cNvPicPr>
          <p:nvPr/>
        </p:nvPicPr>
        <p:blipFill>
          <a:blip r:embed="rId2">
            <a:extLst/>
          </a:blip>
          <a:stretch>
            <a:fillRect/>
          </a:stretch>
        </p:blipFill>
        <p:spPr>
          <a:xfrm>
            <a:off x="574333" y="2023618"/>
            <a:ext cx="4996913" cy="2810764"/>
          </a:xfrm>
          <a:prstGeom prst="rect">
            <a:avLst/>
          </a:prstGeom>
          <a:ln w="12700">
            <a:miter lim="400000"/>
          </a:ln>
        </p:spPr>
      </p:pic>
      <p:sp>
        <p:nvSpPr>
          <p:cNvPr id="493" name="PRE"/>
          <p:cNvSpPr txBox="1"/>
          <p:nvPr/>
        </p:nvSpPr>
        <p:spPr>
          <a:xfrm>
            <a:off x="2843800" y="1312180"/>
            <a:ext cx="457980" cy="3330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PRE</a:t>
            </a:r>
          </a:p>
        </p:txBody>
      </p:sp>
      <p:pic>
        <p:nvPicPr>
          <p:cNvPr id="494" name="PHOTO-2025-05-19-19-53-34.jpg" descr="PHOTO-2025-05-19-19-53-34.jpg"/>
          <p:cNvPicPr>
            <a:picLocks noChangeAspect="1"/>
          </p:cNvPicPr>
          <p:nvPr/>
        </p:nvPicPr>
        <p:blipFill>
          <a:blip r:embed="rId3">
            <a:extLst/>
          </a:blip>
          <a:stretch>
            <a:fillRect/>
          </a:stretch>
        </p:blipFill>
        <p:spPr>
          <a:xfrm>
            <a:off x="6890732" y="1839809"/>
            <a:ext cx="4262392" cy="2397596"/>
          </a:xfrm>
          <a:prstGeom prst="rect">
            <a:avLst/>
          </a:prstGeom>
          <a:ln w="12700">
            <a:miter lim="400000"/>
          </a:ln>
        </p:spPr>
      </p:pic>
      <p:sp>
        <p:nvSpPr>
          <p:cNvPr id="495" name="POST"/>
          <p:cNvSpPr txBox="1"/>
          <p:nvPr/>
        </p:nvSpPr>
        <p:spPr>
          <a:xfrm>
            <a:off x="8727695" y="1312180"/>
            <a:ext cx="588465" cy="3330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POST</a:t>
            </a:r>
          </a:p>
        </p:txBody>
      </p:sp>
      <p:pic>
        <p:nvPicPr>
          <p:cNvPr id="496" name="PHOTO-2025-05-19-20-00-10.jpg" descr="PHOTO-2025-05-19-20-00-10.jpg"/>
          <p:cNvPicPr>
            <a:picLocks noChangeAspect="1"/>
          </p:cNvPicPr>
          <p:nvPr/>
        </p:nvPicPr>
        <p:blipFill>
          <a:blip r:embed="rId4">
            <a:extLst/>
          </a:blip>
          <a:stretch>
            <a:fillRect/>
          </a:stretch>
        </p:blipFill>
        <p:spPr>
          <a:xfrm>
            <a:off x="6979372" y="4431946"/>
            <a:ext cx="4085112" cy="2297876"/>
          </a:xfrm>
          <a:prstGeom prst="rect">
            <a:avLst/>
          </a:prstGeom>
          <a:ln w="12700">
            <a:miter lim="400000"/>
          </a:ln>
        </p:spPr>
      </p:pic>
      <p:pic>
        <p:nvPicPr>
          <p:cNvPr id="497" name="Immagine" descr="Immagine"/>
          <p:cNvPicPr>
            <a:picLocks noChangeAspect="1"/>
          </p:cNvPicPr>
          <p:nvPr/>
        </p:nvPicPr>
        <p:blipFill>
          <a:blip r:embed="rId5">
            <a:extLst/>
          </a:blip>
          <a:stretch>
            <a:fillRect/>
          </a:stretch>
        </p:blipFill>
        <p:spPr>
          <a:xfrm>
            <a:off x="11139413" y="6381729"/>
            <a:ext cx="913576" cy="39581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9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49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49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4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1" grpId="2"/>
      <p:bldP build="whole" bldLvl="1" animBg="1" rev="0" advAuto="0" spid="492" grpId="4"/>
      <p:bldP build="whole" bldLvl="1" animBg="1" rev="0" advAuto="0" spid="493" grpId="3"/>
      <p:bldP build="whole" bldLvl="1" animBg="1" rev="0" advAuto="0" spid="494" grpId="6"/>
      <p:bldP build="whole" bldLvl="1" animBg="1" rev="0" advAuto="0" spid="495" grpId="5"/>
      <p:bldP build="whole" bldLvl="1" animBg="1" rev="0" advAuto="0" spid="490" grpId="1"/>
      <p:bldP build="whole" bldLvl="1" animBg="1" rev="0" advAuto="0" spid="496" grpId="7"/>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9" name="ITER TERAPEUTICO: COPRIRE"/>
          <p:cNvSpPr txBox="1"/>
          <p:nvPr/>
        </p:nvSpPr>
        <p:spPr>
          <a:xfrm>
            <a:off x="2095392" y="155422"/>
            <a:ext cx="8352929" cy="522444"/>
          </a:xfrm>
          <a:prstGeom prst="rect">
            <a:avLst/>
          </a:prstGeom>
          <a:solidFill>
            <a:srgbClr val="FFFFFF"/>
          </a:solidFill>
          <a:ln w="25400">
            <a:solidFill>
              <a:srgbClr val="000000"/>
            </a:solidFill>
          </a:ln>
          <a:extLst>
            <a:ext uri="{C572A759-6A51-4108-AA02-DFA0A04FC94B}">
              <ma14:wrappingTextBoxFlag xmlns:ma14="http://schemas.microsoft.com/office/mac/drawingml/2011/main" val="1"/>
            </a:ext>
          </a:extLst>
        </p:spPr>
        <p:txBody>
          <a:bodyPr lIns="45718" tIns="45718" rIns="45718" bIns="45718">
            <a:spAutoFit/>
          </a:bodyPr>
          <a:lstStyle>
            <a:lvl1pPr algn="ctr">
              <a:defRPr sz="3200">
                <a:latin typeface="Calibri Light"/>
                <a:ea typeface="Calibri Light"/>
                <a:cs typeface="Calibri Light"/>
                <a:sym typeface="Calibri Light"/>
              </a:defRPr>
            </a:lvl1pPr>
          </a:lstStyle>
          <a:p>
            <a:pPr/>
            <a:r>
              <a:t>VALUTAZIONI PERSONALI : STENT </a:t>
            </a:r>
          </a:p>
        </p:txBody>
      </p:sp>
      <p:sp>
        <p:nvSpPr>
          <p:cNvPr id="500" name="COMPLICANZE:…"/>
          <p:cNvSpPr txBox="1"/>
          <p:nvPr/>
        </p:nvSpPr>
        <p:spPr>
          <a:xfrm>
            <a:off x="7664728" y="917735"/>
            <a:ext cx="6835023" cy="180628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2000">
                <a:latin typeface="Calibri Light"/>
                <a:ea typeface="Calibri Light"/>
                <a:cs typeface="Calibri Light"/>
                <a:sym typeface="Calibri Light"/>
              </a:defRPr>
            </a:pPr>
            <a:r>
              <a:t>                    COMPLICANZE:</a:t>
            </a:r>
          </a:p>
          <a:p>
            <a:pPr>
              <a:defRPr>
                <a:latin typeface="Calibri Light"/>
                <a:ea typeface="Calibri Light"/>
                <a:cs typeface="Calibri Light"/>
                <a:sym typeface="Calibri Light"/>
              </a:defRPr>
            </a:pPr>
            <a:r>
              <a:t>          - </a:t>
            </a:r>
            <a:r>
              <a:rPr b="1">
                <a:latin typeface="Carlito"/>
                <a:ea typeface="Carlito"/>
                <a:cs typeface="Carlito"/>
                <a:sym typeface="Carlito"/>
              </a:rPr>
              <a:t>Migrazione???</a:t>
            </a:r>
            <a:r>
              <a:t> -&gt; 5-67%  </a:t>
            </a:r>
          </a:p>
          <a:p>
            <a:pPr>
              <a:defRPr>
                <a:latin typeface="Calibri Light"/>
                <a:ea typeface="Calibri Light"/>
                <a:cs typeface="Calibri Light"/>
                <a:sym typeface="Calibri Light"/>
              </a:defRPr>
            </a:pPr>
            <a:r>
              <a:t>         </a:t>
            </a:r>
          </a:p>
          <a:p>
            <a:pPr>
              <a:defRPr>
                <a:latin typeface="Calibri Light"/>
                <a:ea typeface="Calibri Light"/>
                <a:cs typeface="Calibri Light"/>
                <a:sym typeface="Calibri Light"/>
              </a:defRPr>
            </a:pPr>
            <a:r>
              <a:t>          - Perforazione</a:t>
            </a:r>
          </a:p>
          <a:p>
            <a:pPr>
              <a:defRPr>
                <a:latin typeface="Calibri Light"/>
                <a:ea typeface="Calibri Light"/>
                <a:cs typeface="Calibri Light"/>
                <a:sym typeface="Calibri Light"/>
              </a:defRPr>
            </a:pPr>
            <a:r>
              <a:t>          - Emorragia</a:t>
            </a:r>
          </a:p>
          <a:p>
            <a:pPr>
              <a:defRPr>
                <a:latin typeface="Calibri Light"/>
                <a:ea typeface="Calibri Light"/>
                <a:cs typeface="Calibri Light"/>
                <a:sym typeface="Calibri Light"/>
              </a:defRPr>
            </a:pPr>
            <a:r>
              <a:t>          - Fistolizzazione</a:t>
            </a:r>
          </a:p>
        </p:txBody>
      </p:sp>
      <p:sp>
        <p:nvSpPr>
          <p:cNvPr id="501" name="Linea"/>
          <p:cNvSpPr/>
          <p:nvPr/>
        </p:nvSpPr>
        <p:spPr>
          <a:xfrm>
            <a:off x="9881961" y="1828290"/>
            <a:ext cx="288036" cy="7790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298"/>
                  <a:pt x="10800" y="666"/>
                </a:cubicBezTo>
                <a:lnTo>
                  <a:pt x="10800" y="10135"/>
                </a:lnTo>
                <a:cubicBezTo>
                  <a:pt x="10800" y="10502"/>
                  <a:pt x="15635" y="10800"/>
                  <a:pt x="21600" y="10800"/>
                </a:cubicBezTo>
                <a:cubicBezTo>
                  <a:pt x="15635" y="10800"/>
                  <a:pt x="10800" y="11098"/>
                  <a:pt x="10800" y="11466"/>
                </a:cubicBezTo>
                <a:lnTo>
                  <a:pt x="10800" y="20934"/>
                </a:lnTo>
                <a:cubicBezTo>
                  <a:pt x="10800" y="21302"/>
                  <a:pt x="5965" y="21600"/>
                  <a:pt x="0" y="21600"/>
                </a:cubicBezTo>
              </a:path>
            </a:pathLst>
          </a:custGeom>
          <a:ln w="3175">
            <a:solidFill>
              <a:srgbClr val="4A7EBB"/>
            </a:solidFill>
          </a:ln>
        </p:spPr>
        <p:txBody>
          <a:bodyPr lIns="45718" tIns="45718" rIns="45718" bIns="45718" anchor="ctr"/>
          <a:lstStyle/>
          <a:p>
            <a:pPr algn="ctr">
              <a:defRPr>
                <a:latin typeface="Calibri Light"/>
                <a:ea typeface="Calibri Light"/>
                <a:cs typeface="Calibri Light"/>
                <a:sym typeface="Calibri Light"/>
              </a:defRPr>
            </a:pPr>
          </a:p>
        </p:txBody>
      </p:sp>
      <p:sp>
        <p:nvSpPr>
          <p:cNvPr id="502" name="Rare"/>
          <p:cNvSpPr txBox="1"/>
          <p:nvPr/>
        </p:nvSpPr>
        <p:spPr>
          <a:xfrm>
            <a:off x="10506174" y="2051260"/>
            <a:ext cx="1152132" cy="33308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a:latin typeface="Calibri Light"/>
                <a:ea typeface="Calibri Light"/>
                <a:cs typeface="Calibri Light"/>
                <a:sym typeface="Calibri Light"/>
              </a:defRPr>
            </a:lvl1pPr>
          </a:lstStyle>
          <a:p>
            <a:pPr/>
            <a:r>
              <a:t>Rare</a:t>
            </a:r>
          </a:p>
        </p:txBody>
      </p:sp>
      <p:pic>
        <p:nvPicPr>
          <p:cNvPr id="503" name="image34.png" descr="image34.png"/>
          <p:cNvPicPr>
            <a:picLocks noChangeAspect="1"/>
          </p:cNvPicPr>
          <p:nvPr/>
        </p:nvPicPr>
        <p:blipFill>
          <a:blip r:embed="rId2">
            <a:extLst/>
          </a:blip>
          <a:stretch>
            <a:fillRect/>
          </a:stretch>
        </p:blipFill>
        <p:spPr>
          <a:xfrm>
            <a:off x="125584" y="3392328"/>
            <a:ext cx="2513484" cy="2541411"/>
          </a:xfrm>
          <a:prstGeom prst="rect">
            <a:avLst/>
          </a:prstGeom>
          <a:ln w="12700">
            <a:miter lim="400000"/>
          </a:ln>
        </p:spPr>
      </p:pic>
      <p:pic>
        <p:nvPicPr>
          <p:cNvPr id="504" name="IMG_8967.jpg" descr="IMG_8967.jpg"/>
          <p:cNvPicPr>
            <a:picLocks noChangeAspect="1"/>
          </p:cNvPicPr>
          <p:nvPr/>
        </p:nvPicPr>
        <p:blipFill>
          <a:blip r:embed="rId3">
            <a:extLst/>
          </a:blip>
          <a:stretch>
            <a:fillRect/>
          </a:stretch>
        </p:blipFill>
        <p:spPr>
          <a:xfrm>
            <a:off x="2901841" y="3237128"/>
            <a:ext cx="2138859" cy="2851811"/>
          </a:xfrm>
          <a:prstGeom prst="rect">
            <a:avLst/>
          </a:prstGeom>
          <a:ln w="12700">
            <a:miter lim="400000"/>
          </a:ln>
        </p:spPr>
      </p:pic>
      <p:pic>
        <p:nvPicPr>
          <p:cNvPr id="505" name="Picture 3" descr="Picture 3"/>
          <p:cNvPicPr>
            <a:picLocks noChangeAspect="1"/>
          </p:cNvPicPr>
          <p:nvPr/>
        </p:nvPicPr>
        <p:blipFill>
          <a:blip r:embed="rId4">
            <a:extLst/>
          </a:blip>
          <a:stretch>
            <a:fillRect/>
          </a:stretch>
        </p:blipFill>
        <p:spPr>
          <a:xfrm>
            <a:off x="8469697" y="3495228"/>
            <a:ext cx="3114150" cy="2335611"/>
          </a:xfrm>
          <a:prstGeom prst="rect">
            <a:avLst/>
          </a:prstGeom>
          <a:ln w="12700">
            <a:miter lim="400000"/>
          </a:ln>
        </p:spPr>
      </p:pic>
      <p:pic>
        <p:nvPicPr>
          <p:cNvPr id="506" name="Picture 2" descr="Picture 2"/>
          <p:cNvPicPr>
            <a:picLocks noChangeAspect="1"/>
          </p:cNvPicPr>
          <p:nvPr/>
        </p:nvPicPr>
        <p:blipFill>
          <a:blip r:embed="rId5">
            <a:extLst/>
          </a:blip>
          <a:stretch>
            <a:fillRect/>
          </a:stretch>
        </p:blipFill>
        <p:spPr>
          <a:xfrm>
            <a:off x="5303473" y="3495197"/>
            <a:ext cx="3115878" cy="2335674"/>
          </a:xfrm>
          <a:prstGeom prst="rect">
            <a:avLst/>
          </a:prstGeom>
          <a:ln w="12700">
            <a:miter lim="400000"/>
          </a:ln>
        </p:spPr>
      </p:pic>
      <p:sp>
        <p:nvSpPr>
          <p:cNvPr id="507" name="CasellaDiTesto 3"/>
          <p:cNvSpPr txBox="1"/>
          <p:nvPr/>
        </p:nvSpPr>
        <p:spPr>
          <a:xfrm>
            <a:off x="3736195" y="924274"/>
            <a:ext cx="3553455" cy="2085686"/>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b="1"/>
            </a:pPr>
            <a:r>
              <a:t>                   EVENTI ATTESI:</a:t>
            </a:r>
          </a:p>
          <a:p>
            <a:pPr>
              <a:defRPr b="1"/>
            </a:pPr>
            <a:r>
              <a:t>- Alimentazione orale controindicata</a:t>
            </a:r>
          </a:p>
          <a:p>
            <a:pPr marL="285750" indent="-285750">
              <a:buSzPct val="100000"/>
              <a:buChar char="-"/>
            </a:pPr>
            <a:r>
              <a:t>Nausea , vomito</a:t>
            </a:r>
          </a:p>
          <a:p>
            <a:pPr marL="285750" indent="-285750">
              <a:buSzPct val="100000"/>
              <a:buChar char="-"/>
            </a:pPr>
            <a:r>
              <a:t>Rigurgidi</a:t>
            </a:r>
          </a:p>
          <a:p>
            <a:pPr marL="285750" indent="-285750">
              <a:buSzPct val="100000"/>
              <a:buChar char="-"/>
            </a:pPr>
            <a:r>
              <a:t>Dolori addomino toracici</a:t>
            </a:r>
          </a:p>
          <a:p>
            <a:pPr marL="285750" indent="-285750">
              <a:buSzPct val="100000"/>
              <a:buChar char="-"/>
            </a:pPr>
            <a:r>
              <a:t>Ingrowth</a:t>
            </a:r>
          </a:p>
          <a:p>
            <a:pPr marL="285750" indent="-285750">
              <a:buSzPct val="100000"/>
              <a:buChar char="-"/>
            </a:pPr>
            <a:r>
              <a:t>Decubito</a:t>
            </a:r>
          </a:p>
        </p:txBody>
      </p:sp>
      <p:sp>
        <p:nvSpPr>
          <p:cNvPr id="508" name="CasellaDiTesto 3"/>
          <p:cNvSpPr txBox="1"/>
          <p:nvPr/>
        </p:nvSpPr>
        <p:spPr>
          <a:xfrm>
            <a:off x="33329" y="1797303"/>
            <a:ext cx="3514338" cy="120938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i="1"/>
            </a:pPr>
            <a:r>
              <a:t>VANTAGGI ESCLUSIVI</a:t>
            </a:r>
          </a:p>
          <a:p>
            <a:pPr/>
            <a:r>
              <a:t>CORREZIONI STENOSI</a:t>
            </a:r>
          </a:p>
          <a:p>
            <a:pPr/>
            <a:r>
              <a:t>CORREZIONI NEI CASI DI DEFLUSSO PREVALENTE  DI SALIVA </a:t>
            </a:r>
          </a:p>
        </p:txBody>
      </p:sp>
      <p:sp>
        <p:nvSpPr>
          <p:cNvPr id="509" name="RELATIVAMENTE FACILE ESECUZIONE"/>
          <p:cNvSpPr txBox="1"/>
          <p:nvPr/>
        </p:nvSpPr>
        <p:spPr>
          <a:xfrm>
            <a:off x="26104" y="1077391"/>
            <a:ext cx="3552228"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RELATIVAMENTE </a:t>
            </a:r>
            <a:r>
              <a:rPr b="1"/>
              <a:t>FACILE ESECUZIONE</a:t>
            </a:r>
          </a:p>
        </p:txBody>
      </p:sp>
      <p:sp>
        <p:nvSpPr>
          <p:cNvPr id="510" name="4"/>
          <p:cNvSpPr txBox="1"/>
          <p:nvPr/>
        </p:nvSpPr>
        <p:spPr>
          <a:xfrm>
            <a:off x="438886" y="274111"/>
            <a:ext cx="310119" cy="49704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200">
                <a:solidFill>
                  <a:srgbClr val="FF2600"/>
                </a:solidFill>
              </a:defRPr>
            </a:lvl1pPr>
          </a:lstStyle>
          <a:p>
            <a:pPr/>
            <a:r>
              <a:t>4</a:t>
            </a:r>
          </a:p>
        </p:txBody>
      </p:sp>
      <p:pic>
        <p:nvPicPr>
          <p:cNvPr id="511" name="Immagine" descr="Immagine"/>
          <p:cNvPicPr>
            <a:picLocks noChangeAspect="1"/>
          </p:cNvPicPr>
          <p:nvPr/>
        </p:nvPicPr>
        <p:blipFill>
          <a:blip r:embed="rId6">
            <a:extLst/>
          </a:blip>
          <a:stretch>
            <a:fillRect/>
          </a:stretch>
        </p:blipFill>
        <p:spPr>
          <a:xfrm>
            <a:off x="10313689" y="5985405"/>
            <a:ext cx="1537101" cy="66595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50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5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5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50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50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50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0" fill="hold">
                                  <p:stCondLst>
                                    <p:cond delay="0"/>
                                  </p:stCondLst>
                                  <p:iterate type="el" backwards="0">
                                    <p:tmAbs val="0"/>
                                  </p:iterate>
                                  <p:childTnLst>
                                    <p:set>
                                      <p:cBhvr>
                                        <p:cTn id="42" fill="hold"/>
                                        <p:tgtEl>
                                          <p:spTgt spid="50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1" fill="hold">
                                  <p:stCondLst>
                                    <p:cond delay="0"/>
                                  </p:stCondLst>
                                  <p:iterate type="el" backwards="0">
                                    <p:tmAbs val="0"/>
                                  </p:iterate>
                                  <p:childTnLst>
                                    <p:set>
                                      <p:cBhvr>
                                        <p:cTn id="46" fill="hold"/>
                                        <p:tgtEl>
                                          <p:spTgt spid="50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12" fill="hold">
                                  <p:stCondLst>
                                    <p:cond delay="0"/>
                                  </p:stCondLst>
                                  <p:iterate type="el" backwards="0">
                                    <p:tmAbs val="0"/>
                                  </p:iterate>
                                  <p:childTnLst>
                                    <p:set>
                                      <p:cBhvr>
                                        <p:cTn id="50" fill="hold"/>
                                        <p:tgtEl>
                                          <p:spTgt spid="5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3" grpId="5"/>
      <p:bldP build="whole" bldLvl="1" animBg="1" rev="0" advAuto="0" spid="506" grpId="8"/>
      <p:bldP build="whole" bldLvl="1" animBg="1" rev="0" advAuto="0" spid="504" grpId="6"/>
      <p:bldP build="whole" bldLvl="1" animBg="1" rev="0" advAuto="0" spid="510" grpId="1"/>
      <p:bldP build="whole" bldLvl="1" animBg="1" rev="0" advAuto="0" spid="502" grpId="12"/>
      <p:bldP build="whole" bldLvl="1" animBg="1" rev="0" advAuto="0" spid="500" grpId="10"/>
      <p:bldP build="whole" bldLvl="1" animBg="1" rev="0" advAuto="0" spid="507" grpId="7"/>
      <p:bldP build="whole" bldLvl="1" animBg="1" rev="0" advAuto="0" spid="499" grpId="2"/>
      <p:bldP build="whole" bldLvl="1" animBg="1" rev="0" advAuto="0" spid="505" grpId="9"/>
      <p:bldP build="whole" bldLvl="1" animBg="1" rev="0" advAuto="0" spid="509" grpId="3"/>
      <p:bldP build="whole" bldLvl="1" animBg="1" rev="0" advAuto="0" spid="508" grpId="4"/>
      <p:bldP build="whole" bldLvl="1" animBg="1" rev="0" advAuto="0" spid="501" grpId="1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3" name="COMPLICANZE:…"/>
          <p:cNvSpPr txBox="1"/>
          <p:nvPr/>
        </p:nvSpPr>
        <p:spPr>
          <a:xfrm>
            <a:off x="8708360" y="1768335"/>
            <a:ext cx="6835023" cy="211108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2000">
                <a:latin typeface="Calibri Light"/>
                <a:ea typeface="Calibri Light"/>
                <a:cs typeface="Calibri Light"/>
                <a:sym typeface="Calibri Light"/>
              </a:defRPr>
            </a:pPr>
            <a:r>
              <a:t>             </a:t>
            </a:r>
            <a:r>
              <a:rPr sz="1800"/>
              <a:t> </a:t>
            </a:r>
            <a:r>
              <a:rPr b="1" i="1" sz="1800">
                <a:latin typeface="Carlito"/>
                <a:ea typeface="Carlito"/>
                <a:cs typeface="Carlito"/>
                <a:sym typeface="Carlito"/>
              </a:rPr>
              <a:t>COMPLICANZE</a:t>
            </a:r>
            <a:endParaRPr b="1" i="1">
              <a:latin typeface="Carlito"/>
              <a:ea typeface="Carlito"/>
              <a:cs typeface="Carlito"/>
              <a:sym typeface="Carlito"/>
            </a:endParaRPr>
          </a:p>
          <a:p>
            <a:pPr>
              <a:defRPr sz="2000">
                <a:latin typeface="Calibri Light"/>
                <a:ea typeface="Calibri Light"/>
                <a:cs typeface="Calibri Light"/>
                <a:sym typeface="Calibri Light"/>
              </a:defRPr>
            </a:pPr>
          </a:p>
          <a:p>
            <a:pPr marL="180473" indent="-180473">
              <a:buSzPct val="100000"/>
              <a:buChar char="-"/>
              <a:defRPr>
                <a:latin typeface="Calibri Light"/>
                <a:ea typeface="Calibri Light"/>
                <a:cs typeface="Calibri Light"/>
                <a:sym typeface="Calibri Light"/>
              </a:defRPr>
            </a:pPr>
            <a:r>
              <a:t>DISLOCAMENTO</a:t>
            </a:r>
          </a:p>
          <a:p>
            <a:pPr marL="180473" indent="-180473">
              <a:buSzPct val="100000"/>
              <a:buChar char="-"/>
              <a:defRPr>
                <a:latin typeface="Calibri Light"/>
                <a:ea typeface="Calibri Light"/>
                <a:cs typeface="Calibri Light"/>
                <a:sym typeface="Calibri Light"/>
              </a:defRPr>
            </a:pPr>
            <a:r>
              <a:t>PERFORAZIONE VISCERALI</a:t>
            </a:r>
          </a:p>
          <a:p>
            <a:pPr marL="180473" indent="-180473">
              <a:buSzPct val="100000"/>
              <a:buChar char="-"/>
              <a:defRPr>
                <a:latin typeface="Calibri Light"/>
                <a:ea typeface="Calibri Light"/>
                <a:cs typeface="Calibri Light"/>
                <a:sym typeface="Calibri Light"/>
              </a:defRPr>
            </a:pPr>
            <a:r>
              <a:t>EMORRAGIE  </a:t>
            </a:r>
          </a:p>
          <a:p>
            <a:pPr>
              <a:defRPr>
                <a:latin typeface="Calibri Light"/>
                <a:ea typeface="Calibri Light"/>
                <a:cs typeface="Calibri Light"/>
                <a:sym typeface="Calibri Light"/>
              </a:defRPr>
            </a:pPr>
            <a:r>
              <a:t>         </a:t>
            </a:r>
          </a:p>
        </p:txBody>
      </p:sp>
      <p:sp>
        <p:nvSpPr>
          <p:cNvPr id="514" name="CasellaDiTesto 3"/>
          <p:cNvSpPr txBox="1"/>
          <p:nvPr/>
        </p:nvSpPr>
        <p:spPr>
          <a:xfrm>
            <a:off x="117191" y="1903471"/>
            <a:ext cx="4053061" cy="267586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i="1"/>
            </a:pPr>
            <a:r>
              <a:t>VANTAGGI ESCLUSIVI</a:t>
            </a:r>
          </a:p>
          <a:p>
            <a:pPr algn="ctr">
              <a:defRPr b="1" i="1"/>
            </a:pPr>
          </a:p>
          <a:p>
            <a:pPr/>
            <a:r>
              <a:rPr sz="1900"/>
              <a:t>* </a:t>
            </a:r>
            <a:r>
              <a:t>COADIUVARE O VICARIARE IL  DRENAGGIO CHIRURGICO / RADIOLOGICO</a:t>
            </a:r>
          </a:p>
          <a:p>
            <a:pPr/>
            <a:r>
              <a:t>* ESEGUIBILE A MEZZO PROTESI /SONDINI</a:t>
            </a:r>
          </a:p>
          <a:p>
            <a:pPr/>
            <a:r>
              <a:t>* E’ LA PROCEDURA MEGLIO TOLLERATA</a:t>
            </a:r>
          </a:p>
          <a:p>
            <a:pPr marL="180473" indent="-180473">
              <a:buSzPct val="100000"/>
              <a:buChar char="*"/>
            </a:pPr>
            <a:r>
              <a:t>NESSUNA LIMITAZIONE ALLA N.E.</a:t>
            </a:r>
          </a:p>
          <a:p>
            <a:pPr marL="180473" indent="-180473">
              <a:buSzPct val="100000"/>
              <a:buChar char="*"/>
            </a:pPr>
            <a:r>
              <a:t>COSTI MOLTO CONTENUTI</a:t>
            </a:r>
          </a:p>
        </p:txBody>
      </p:sp>
      <p:sp>
        <p:nvSpPr>
          <p:cNvPr id="515" name="NECESSARIA ESPERIENZA CONSOLIDATA  DI ENDOSCOPIA IN SALA RADIOLOGICA"/>
          <p:cNvSpPr txBox="1"/>
          <p:nvPr/>
        </p:nvSpPr>
        <p:spPr>
          <a:xfrm>
            <a:off x="2420221" y="1128795"/>
            <a:ext cx="7703272"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a:lvl1pPr>
          </a:lstStyle>
          <a:p>
            <a:pPr/>
            <a:r>
              <a:t>NECESSARIA ESPERIENZA CONSOLIDATA  DI ENDOSCOPIA IN SALA RADIOLOGICA</a:t>
            </a:r>
          </a:p>
        </p:txBody>
      </p:sp>
      <p:sp>
        <p:nvSpPr>
          <p:cNvPr id="516" name="4"/>
          <p:cNvSpPr txBox="1"/>
          <p:nvPr/>
        </p:nvSpPr>
        <p:spPr>
          <a:xfrm>
            <a:off x="438886" y="274111"/>
            <a:ext cx="310119" cy="497047"/>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200">
                <a:solidFill>
                  <a:srgbClr val="FF2600"/>
                </a:solidFill>
              </a:defRPr>
            </a:lvl1pPr>
          </a:lstStyle>
          <a:p>
            <a:pPr/>
            <a:r>
              <a:t>4</a:t>
            </a:r>
          </a:p>
        </p:txBody>
      </p:sp>
      <p:sp>
        <p:nvSpPr>
          <p:cNvPr id="517" name="ITER TERAPEUTICO: COPRIRE"/>
          <p:cNvSpPr txBox="1"/>
          <p:nvPr/>
        </p:nvSpPr>
        <p:spPr>
          <a:xfrm>
            <a:off x="2095392" y="152063"/>
            <a:ext cx="8352929" cy="522443"/>
          </a:xfrm>
          <a:prstGeom prst="rect">
            <a:avLst/>
          </a:prstGeom>
          <a:solidFill>
            <a:srgbClr val="FFFFFF"/>
          </a:solidFill>
          <a:ln w="25400">
            <a:solidFill>
              <a:srgbClr val="000000"/>
            </a:solidFill>
          </a:ln>
          <a:extLst>
            <a:ext uri="{C572A759-6A51-4108-AA02-DFA0A04FC94B}">
              <ma14:wrappingTextBoxFlag xmlns:ma14="http://schemas.microsoft.com/office/mac/drawingml/2011/main" val="1"/>
            </a:ext>
          </a:extLst>
        </p:spPr>
        <p:txBody>
          <a:bodyPr lIns="45718" tIns="45718" rIns="45718" bIns="45718">
            <a:spAutoFit/>
          </a:bodyPr>
          <a:lstStyle>
            <a:lvl1pPr algn="ctr">
              <a:defRPr sz="3200">
                <a:latin typeface="Calibri Light"/>
                <a:ea typeface="Calibri Light"/>
                <a:cs typeface="Calibri Light"/>
                <a:sym typeface="Calibri Light"/>
              </a:defRPr>
            </a:lvl1pPr>
          </a:lstStyle>
          <a:p>
            <a:pPr/>
            <a:r>
              <a:t>VALUTAZIONI PERSONALI : EID </a:t>
            </a:r>
          </a:p>
        </p:txBody>
      </p:sp>
      <p:sp>
        <p:nvSpPr>
          <p:cNvPr id="518" name="CasellaDiTesto 3"/>
          <p:cNvSpPr txBox="1"/>
          <p:nvPr/>
        </p:nvSpPr>
        <p:spPr>
          <a:xfrm>
            <a:off x="4834317" y="1900111"/>
            <a:ext cx="3209978" cy="1501486"/>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defRPr b="1"/>
            </a:pPr>
            <a:r>
              <a:t>                       </a:t>
            </a:r>
            <a:r>
              <a:rPr i="1"/>
              <a:t> LIMITI</a:t>
            </a:r>
            <a:endParaRPr i="1"/>
          </a:p>
          <a:p>
            <a:pPr>
              <a:defRPr b="1"/>
            </a:pPr>
          </a:p>
          <a:p>
            <a:pPr marL="180473" indent="-180473">
              <a:buSzPct val="100000"/>
              <a:buChar char="-"/>
            </a:pPr>
            <a:r>
              <a:t>VALUTAZIONE DELLE PRESSIONI</a:t>
            </a:r>
          </a:p>
          <a:p>
            <a:pPr marL="180473" indent="-180473">
              <a:buSzPct val="100000"/>
              <a:buChar char="-"/>
            </a:pPr>
            <a:r>
              <a:t>CONTEMPORANEA STENOSI</a:t>
            </a:r>
          </a:p>
          <a:p>
            <a:pPr marL="180473" indent="-180473">
              <a:buSzPct val="100000"/>
              <a:buChar char="-"/>
            </a:pPr>
            <a:r>
              <a:t>DIMENSIONI DELLA CAVITA’</a:t>
            </a:r>
          </a:p>
        </p:txBody>
      </p:sp>
      <p:pic>
        <p:nvPicPr>
          <p:cNvPr id="519" name="Immagine" descr="Immagine"/>
          <p:cNvPicPr>
            <a:picLocks noChangeAspect="1"/>
          </p:cNvPicPr>
          <p:nvPr/>
        </p:nvPicPr>
        <p:blipFill>
          <a:blip r:embed="rId2">
            <a:extLst/>
          </a:blip>
          <a:stretch>
            <a:fillRect/>
          </a:stretch>
        </p:blipFill>
        <p:spPr>
          <a:xfrm>
            <a:off x="10358165" y="5938088"/>
            <a:ext cx="1537101" cy="665959"/>
          </a:xfrm>
          <a:prstGeom prst="rect">
            <a:avLst/>
          </a:prstGeom>
          <a:ln w="12700">
            <a:miter lim="400000"/>
          </a:ln>
        </p:spPr>
      </p:pic>
      <p:pic>
        <p:nvPicPr>
          <p:cNvPr id="520" name="d9d653b9-deb9-4669-9d8f-bc3e6f2b00e6.mp4" descr="d9d653b9-deb9-4669-9d8f-bc3e6f2b00e6.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4276167" y="4352772"/>
            <a:ext cx="3639666" cy="2001817"/>
          </a:xfrm>
          <a:prstGeom prst="rect">
            <a:avLst/>
          </a:prstGeom>
          <a:ln w="12700">
            <a:miter lim="400000"/>
          </a:ln>
        </p:spPr>
      </p:pic>
      <p:pic>
        <p:nvPicPr>
          <p:cNvPr id="521" name="EID Splenic Artery Short.mp4" descr="EID Splenic Artery Short.mp4"/>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8278002" y="3818532"/>
            <a:ext cx="3756517" cy="2111084"/>
          </a:xfrm>
          <a:prstGeom prst="rect">
            <a:avLst/>
          </a:prstGeom>
          <a:ln w="12700">
            <a:miter lim="400000"/>
          </a:ln>
        </p:spPr>
      </p:pic>
      <p:pic>
        <p:nvPicPr>
          <p:cNvPr id="522" name="Image 8" descr="Image 8"/>
          <p:cNvPicPr>
            <a:picLocks noChangeAspect="1"/>
          </p:cNvPicPr>
          <p:nvPr/>
        </p:nvPicPr>
        <p:blipFill>
          <a:blip r:embed="rId9">
            <a:extLst/>
          </a:blip>
          <a:stretch>
            <a:fillRect/>
          </a:stretch>
        </p:blipFill>
        <p:spPr>
          <a:xfrm>
            <a:off x="515605" y="4682110"/>
            <a:ext cx="2111084" cy="211108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5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5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5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520"/>
                                        </p:tgtEl>
                                        <p:attrNameLst>
                                          <p:attrName>style.visibility</p:attrName>
                                        </p:attrNameLst>
                                      </p:cBhvr>
                                      <p:to>
                                        <p:strVal val="visible"/>
                                      </p:to>
                                    </p:set>
                                  </p:childTnLst>
                                </p:cTn>
                              </p:par>
                            </p:childTnLst>
                          </p:cTn>
                        </p:par>
                        <p:par>
                          <p:cTn id="31" fill="hold">
                            <p:stCondLst>
                              <p:cond delay="0"/>
                            </p:stCondLst>
                            <p:childTnLst>
                              <p:par>
                                <p:cTn id="32" presetClass="mediacall" nodeType="afterEffect" presetSubtype="0" presetID="1" grpId="8" fill="hold">
                                  <p:stCondLst>
                                    <p:cond delay="0"/>
                                  </p:stCondLst>
                                  <p:childTnLst>
                                    <p:cmd type="call" cmd="playFrom(0.0)">
                                      <p:cBhvr>
                                        <p:cTn id="33" dur="12500" fill="hold"/>
                                        <p:tgtEl>
                                          <p:spTgt spid="520"/>
                                        </p:tgtEl>
                                      </p:cBhvr>
                                    </p:cmd>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9" fill="hold">
                                  <p:stCondLst>
                                    <p:cond delay="0"/>
                                  </p:stCondLst>
                                  <p:iterate type="el" backwards="0">
                                    <p:tmAbs val="0"/>
                                  </p:iterate>
                                  <p:childTnLst>
                                    <p:set>
                                      <p:cBhvr>
                                        <p:cTn id="37" fill="hold"/>
                                        <p:tgtEl>
                                          <p:spTgt spid="51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Class="entr" nodeType="clickEffect" presetSubtype="0" presetID="1" grpId="10" fill="hold">
                                  <p:stCondLst>
                                    <p:cond delay="0"/>
                                  </p:stCondLst>
                                  <p:iterate type="el" backwards="0">
                                    <p:tmAbs val="0"/>
                                  </p:iterate>
                                  <p:childTnLst>
                                    <p:set>
                                      <p:cBhvr>
                                        <p:cTn id="41" fill="hold"/>
                                        <p:tgtEl>
                                          <p:spTgt spid="521"/>
                                        </p:tgtEl>
                                        <p:attrNameLst>
                                          <p:attrName>style.visibility</p:attrName>
                                        </p:attrNameLst>
                                      </p:cBhvr>
                                      <p:to>
                                        <p:strVal val="visible"/>
                                      </p:to>
                                    </p:set>
                                  </p:childTnLst>
                                </p:cTn>
                              </p:par>
                            </p:childTnLst>
                          </p:cTn>
                        </p:par>
                        <p:par>
                          <p:cTn id="42" fill="hold">
                            <p:stCondLst>
                              <p:cond delay="0"/>
                            </p:stCondLst>
                            <p:childTnLst>
                              <p:par>
                                <p:cTn id="43" presetClass="mediacall" nodeType="afterEffect" presetSubtype="0" presetID="1" grpId="11" fill="hold">
                                  <p:stCondLst>
                                    <p:cond delay="0"/>
                                  </p:stCondLst>
                                  <p:childTnLst>
                                    <p:cmd type="call" cmd="playFrom(0.0)">
                                      <p:cBhvr>
                                        <p:cTn id="44" dur="16239" fill="hold"/>
                                        <p:tgtEl>
                                          <p:spTgt spid="52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45" fill="hold" display="0">
                  <p:stCondLst>
                    <p:cond delay="indefinite"/>
                  </p:stCondLst>
                </p:cTn>
                <p:tgtEl>
                  <p:spTgt spid="520"/>
                </p:tgtEl>
              </p:cMediaNode>
            </p:video>
            <p:seq concurrent="1" prevAc="none" nextAc="seek">
              <p:cTn id="46" evtFilter="cancelBubble" nodeType="interactiveSeq" restart="whenNotActive" fill="hold">
                <p:stCondLst>
                  <p:cond delay="0" evt="onClick">
                    <p:tgtEl>
                      <p:spTgt spid="520"/>
                    </p:tgtEl>
                  </p:cond>
                </p:stCondLst>
                <p:endSync delay="0" evt="end">
                  <p:rtn val="all"/>
                </p:endSync>
                <p:childTnLst>
                  <p:par>
                    <p:cTn id="47" fill="hold">
                      <p:stCondLst>
                        <p:cond delay="0"/>
                      </p:stCondLst>
                      <p:childTnLst>
                        <p:par>
                          <p:cTn id="48" fill="hold">
                            <p:stCondLst>
                              <p:cond delay="0"/>
                            </p:stCondLst>
                            <p:childTnLst>
                              <p:par>
                                <p:cTn id="49" presetClass="mediacall" nodeType="clickEffect" presetSubtype="0" presetID="2" fill="hold">
                                  <p:stCondLst>
                                    <p:cond delay="0"/>
                                  </p:stCondLst>
                                  <p:childTnLst>
                                    <p:cmd type="call" cmd="togglePause">
                                      <p:cBhvr>
                                        <p:cTn id="50" dur="1" fill="hold"/>
                                        <p:tgtEl>
                                          <p:spTgt spid="520"/>
                                        </p:tgtEl>
                                      </p:cBhvr>
                                    </p:cmd>
                                  </p:childTnLst>
                                </p:cTn>
                              </p:par>
                            </p:childTnLst>
                          </p:cTn>
                        </p:par>
                      </p:childTnLst>
                    </p:cTn>
                  </p:par>
                </p:childTnLst>
              </p:cTn>
              <p:nextCondLst>
                <p:cond delay="0" evt="onClick">
                  <p:tgtEl>
                    <p:spTgt spid="520"/>
                  </p:tgtEl>
                </p:cond>
              </p:nextCondLst>
            </p:seq>
            <p:video fullScrn="0">
              <p:cMediaNode mute="0" showWhenStopped="1" numSld="1" vol="80000">
                <p:cTn id="51" fill="hold" display="0">
                  <p:stCondLst>
                    <p:cond delay="indefinite"/>
                  </p:stCondLst>
                </p:cTn>
                <p:tgtEl>
                  <p:spTgt spid="521"/>
                </p:tgtEl>
              </p:cMediaNode>
            </p:video>
            <p:seq concurrent="1" prevAc="none" nextAc="seek">
              <p:cTn id="52" evtFilter="cancelBubble" nodeType="interactiveSeq" restart="whenNotActive" fill="hold">
                <p:stCondLst>
                  <p:cond delay="0" evt="onClick">
                    <p:tgtEl>
                      <p:spTgt spid="521"/>
                    </p:tgtEl>
                  </p:cond>
                </p:stCondLst>
                <p:endSync delay="0" evt="end">
                  <p:rtn val="all"/>
                </p:endSync>
                <p:childTnLst>
                  <p:par>
                    <p:cTn id="53" fill="hold">
                      <p:stCondLst>
                        <p:cond delay="0"/>
                      </p:stCondLst>
                      <p:childTnLst>
                        <p:par>
                          <p:cTn id="54" fill="hold">
                            <p:stCondLst>
                              <p:cond delay="0"/>
                            </p:stCondLst>
                            <p:childTnLst>
                              <p:par>
                                <p:cTn id="55" presetClass="mediacall" nodeType="clickEffect" presetSubtype="0" presetID="2" fill="hold">
                                  <p:stCondLst>
                                    <p:cond delay="0"/>
                                  </p:stCondLst>
                                  <p:childTnLst>
                                    <p:cmd type="call" cmd="togglePause">
                                      <p:cBhvr>
                                        <p:cTn id="56" dur="1" fill="hold"/>
                                        <p:tgtEl>
                                          <p:spTgt spid="521"/>
                                        </p:tgtEl>
                                      </p:cBhvr>
                                    </p:cmd>
                                  </p:childTnLst>
                                </p:cTn>
                              </p:par>
                            </p:childTnLst>
                          </p:cTn>
                        </p:par>
                      </p:childTnLst>
                    </p:cTn>
                  </p:par>
                </p:childTnLst>
              </p:cTn>
              <p:nextCondLst>
                <p:cond delay="0" evt="onClick">
                  <p:tgtEl>
                    <p:spTgt spid="521"/>
                  </p:tgtEl>
                </p:cond>
              </p:nextCondLst>
            </p:seq>
          </p:childTnLst>
        </p:cTn>
      </p:par>
    </p:tnLst>
    <p:bldLst>
      <p:bldP build="whole" bldLvl="1" animBg="1" rev="0" advAuto="0" spid="520" grpId="7"/>
      <p:bldP build="whole" bldLvl="1" animBg="1" rev="0" advAuto="0" spid="513" grpId="9"/>
      <p:bldP build="whole" bldLvl="1" animBg="1" rev="0" advAuto="0" spid="516" grpId="1"/>
      <p:bldP build="whole" bldLvl="1" animBg="1" rev="0" advAuto="0" spid="517" grpId="2"/>
      <p:bldP build="whole" bldLvl="1" animBg="1" rev="0" advAuto="0" spid="518" grpId="6"/>
      <p:bldP build="whole" bldLvl="1" animBg="1" rev="0" advAuto="0" spid="522" grpId="5"/>
      <p:bldP build="whole" bldLvl="1" animBg="1" rev="0" advAuto="0" spid="521" grpId="10"/>
      <p:bldP build="whole" bldLvl="1" animBg="1" rev="0" advAuto="0" spid="515" grpId="3"/>
      <p:bldP build="whole" bldLvl="1" animBg="1" rev="0" advAuto="0" spid="514" grpId="4"/>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4" name="Eric J. Vargas, MD Barham K. Abu Dayyeh, MD, MPH, FASGE Division of Gastroenterology and Hepatology Mayo Clinic, Rochester, Minnesota, USA"/>
          <p:cNvSpPr txBox="1"/>
          <p:nvPr/>
        </p:nvSpPr>
        <p:spPr>
          <a:xfrm>
            <a:off x="3195789" y="1252390"/>
            <a:ext cx="5962446" cy="970912"/>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algn="ctr" defTabSz="457200">
              <a:lnSpc>
                <a:spcPts val="3000"/>
              </a:lnSpc>
              <a:spcBef>
                <a:spcPts val="1200"/>
              </a:spcBef>
              <a:defRPr sz="1300">
                <a:latin typeface="Times Roman"/>
                <a:ea typeface="Times Roman"/>
                <a:cs typeface="Times Roman"/>
                <a:sym typeface="Times Roman"/>
              </a:defRPr>
            </a:pPr>
            <a:r>
              <a:t>Eric J. Vargas, MD Barham K. Abu Dayyeh, MD, MPH, FASGE </a:t>
            </a:r>
          </a:p>
          <a:p>
            <a:pPr algn="ctr" defTabSz="457200">
              <a:lnSpc>
                <a:spcPts val="3000"/>
              </a:lnSpc>
              <a:spcBef>
                <a:spcPts val="1200"/>
              </a:spcBef>
              <a:defRPr sz="1300">
                <a:latin typeface="Times Roman"/>
                <a:ea typeface="Times Roman"/>
                <a:cs typeface="Times Roman"/>
                <a:sym typeface="Times Roman"/>
              </a:defRPr>
            </a:pPr>
            <a:r>
              <a:t>Division of Gastroenterology and Hepatology Mayo Clinic, Rochester, Minnesota, USA </a:t>
            </a:r>
          </a:p>
        </p:txBody>
      </p:sp>
      <p:pic>
        <p:nvPicPr>
          <p:cNvPr id="525" name="Immagine" descr="Immagine"/>
          <p:cNvPicPr>
            <a:picLocks noChangeAspect="1"/>
          </p:cNvPicPr>
          <p:nvPr/>
        </p:nvPicPr>
        <p:blipFill>
          <a:blip r:embed="rId2">
            <a:extLst/>
          </a:blip>
          <a:stretch>
            <a:fillRect/>
          </a:stretch>
        </p:blipFill>
        <p:spPr>
          <a:xfrm>
            <a:off x="2533942" y="66334"/>
            <a:ext cx="7124116" cy="1285440"/>
          </a:xfrm>
          <a:prstGeom prst="rect">
            <a:avLst/>
          </a:prstGeom>
          <a:ln w="12700">
            <a:miter lim="400000"/>
          </a:ln>
        </p:spPr>
      </p:pic>
      <p:sp>
        <p:nvSpPr>
          <p:cNvPr id="526" name="GASTROINTESTINAL ENDOSCOPY Volume 87, No. 2 : 2018"/>
          <p:cNvSpPr txBox="1"/>
          <p:nvPr/>
        </p:nvSpPr>
        <p:spPr>
          <a:xfrm>
            <a:off x="8257671" y="6363663"/>
            <a:ext cx="3707328" cy="40385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defTabSz="457200">
              <a:lnSpc>
                <a:spcPts val="2700"/>
              </a:lnSpc>
              <a:spcBef>
                <a:spcPts val="1200"/>
              </a:spcBef>
              <a:defRPr sz="1000">
                <a:latin typeface="Times Roman"/>
                <a:ea typeface="Times Roman"/>
                <a:cs typeface="Times Roman"/>
                <a:sym typeface="Times Roman"/>
              </a:defRPr>
            </a:pPr>
            <a:r>
              <a:t>GASTROINTESTINAL ENDOSCOPY </a:t>
            </a:r>
            <a:r>
              <a:rPr sz="1200"/>
              <a:t>Volume 87, No. 2 : 2018 </a:t>
            </a:r>
          </a:p>
        </p:txBody>
      </p:sp>
      <p:pic>
        <p:nvPicPr>
          <p:cNvPr id="527" name="Immagine" descr="Immagine"/>
          <p:cNvPicPr>
            <a:picLocks noChangeAspect="1"/>
          </p:cNvPicPr>
          <p:nvPr/>
        </p:nvPicPr>
        <p:blipFill>
          <a:blip r:embed="rId3">
            <a:extLst/>
          </a:blip>
          <a:stretch>
            <a:fillRect/>
          </a:stretch>
        </p:blipFill>
        <p:spPr>
          <a:xfrm>
            <a:off x="250707" y="2774489"/>
            <a:ext cx="4980531" cy="2526358"/>
          </a:xfrm>
          <a:prstGeom prst="rect">
            <a:avLst/>
          </a:prstGeom>
          <a:ln w="12700">
            <a:miter lim="400000"/>
          </a:ln>
        </p:spPr>
      </p:pic>
      <p:sp>
        <p:nvSpPr>
          <p:cNvPr id="528" name="Rettangolo 6"/>
          <p:cNvSpPr txBox="1"/>
          <p:nvPr/>
        </p:nvSpPr>
        <p:spPr>
          <a:xfrm>
            <a:off x="5455058" y="3234588"/>
            <a:ext cx="6096006" cy="2326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just">
              <a:defRPr b="1">
                <a:latin typeface="AdvOTa559f0d7.I"/>
                <a:ea typeface="AdvOTa559f0d7.I"/>
                <a:cs typeface="AdvOTa559f0d7.I"/>
                <a:sym typeface="AdvOTa559f0d7.I"/>
              </a:defRPr>
            </a:pPr>
            <a:r>
              <a:t>The </a:t>
            </a:r>
            <a:r>
              <a:rPr>
                <a:latin typeface="AdvOTa559f0d7.I+fb"/>
                <a:ea typeface="AdvOTa559f0d7.I+fb"/>
                <a:cs typeface="AdvOTa559f0d7.I+fb"/>
                <a:sym typeface="AdvOTa559f0d7.I+fb"/>
              </a:rPr>
              <a:t>fi</a:t>
            </a:r>
            <a:r>
              <a:t>rst principle: </a:t>
            </a:r>
            <a:r>
              <a:rPr b="0">
                <a:latin typeface="AdvOTdc5ff126"/>
                <a:ea typeface="AdvOTdc5ff126"/>
                <a:cs typeface="AdvOTdc5ff126"/>
                <a:sym typeface="AdvOTdc5ff126"/>
              </a:rPr>
              <a:t>In a patient unstable, with an acute leak and systemic in</a:t>
            </a:r>
            <a:r>
              <a:rPr b="0">
                <a:latin typeface="AdvOTdc5ff126+fb"/>
                <a:ea typeface="AdvOTdc5ff126+fb"/>
                <a:cs typeface="AdvOTdc5ff126+fb"/>
                <a:sym typeface="AdvOTdc5ff126+fb"/>
              </a:rPr>
              <a:t>fl</a:t>
            </a:r>
            <a:r>
              <a:rPr b="0">
                <a:latin typeface="AdvOTdc5ff126"/>
                <a:ea typeface="AdvOTdc5ff126"/>
                <a:cs typeface="AdvOTdc5ff126"/>
                <a:sym typeface="AdvOTdc5ff126"/>
              </a:rPr>
              <a:t>ammatory response syndrome or peritonitis, </a:t>
            </a:r>
            <a:r>
              <a:rPr b="0" i="1" u="sng">
                <a:latin typeface="AdvOTdc5ff126"/>
                <a:ea typeface="AdvOTdc5ff126"/>
                <a:cs typeface="AdvOTdc5ff126"/>
                <a:sym typeface="AdvOTdc5ff126"/>
              </a:rPr>
              <a:t>surgical washout with or without drain placement is mandatory</a:t>
            </a:r>
            <a:r>
              <a:rPr b="0">
                <a:latin typeface="AdvOTdc5ff126"/>
                <a:ea typeface="AdvOTdc5ff126"/>
                <a:cs typeface="AdvOTdc5ff126"/>
                <a:sym typeface="AdvOTdc5ff126"/>
              </a:rPr>
              <a:t> and should not be delayed. </a:t>
            </a:r>
            <a:r>
              <a:rPr b="0" i="1" u="sng">
                <a:latin typeface="AdvOTdc5ff126"/>
                <a:ea typeface="AdvOTdc5ff126"/>
                <a:cs typeface="AdvOTdc5ff126"/>
                <a:sym typeface="AdvOTdc5ff126"/>
              </a:rPr>
              <a:t>Concurrent endoscopic management with</a:t>
            </a:r>
            <a:endParaRPr i="1" u="sng">
              <a:latin typeface="AdvOTdc5ff126"/>
              <a:ea typeface="AdvOTdc5ff126"/>
              <a:cs typeface="AdvOTdc5ff126"/>
              <a:sym typeface="AdvOTdc5ff126"/>
            </a:endParaRPr>
          </a:p>
          <a:p>
            <a:pPr algn="just">
              <a:defRPr i="1" u="sng">
                <a:latin typeface="AdvOTdc5ff126"/>
                <a:ea typeface="AdvOTdc5ff126"/>
                <a:cs typeface="AdvOTdc5ff126"/>
                <a:sym typeface="AdvOTdc5ff126"/>
              </a:defRPr>
            </a:pPr>
            <a:r>
              <a:t>placement of a covered or partially covered metal stents</a:t>
            </a:r>
          </a:p>
          <a:p>
            <a:pPr algn="just">
              <a:defRPr>
                <a:latin typeface="AdvOTdc5ff126"/>
                <a:ea typeface="AdvOTdc5ff126"/>
                <a:cs typeface="AdvOTdc5ff126"/>
                <a:sym typeface="AdvOTdc5ff126"/>
              </a:defRPr>
            </a:pPr>
            <a:r>
              <a:t>is effective in this setting before the formation of an organized collection</a:t>
            </a:r>
          </a:p>
        </p:txBody>
      </p:sp>
      <p:sp>
        <p:nvSpPr>
          <p:cNvPr id="529" name="Rettangolo 7"/>
          <p:cNvSpPr txBox="1"/>
          <p:nvPr/>
        </p:nvSpPr>
        <p:spPr>
          <a:xfrm>
            <a:off x="5822729" y="2957589"/>
            <a:ext cx="6096006" cy="2885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a:latin typeface="AdvOTa559f0d7.I"/>
                <a:ea typeface="AdvOTa559f0d7.I"/>
                <a:cs typeface="AdvOTa559f0d7.I"/>
                <a:sym typeface="AdvOTa559f0d7.I"/>
              </a:defRPr>
            </a:pPr>
            <a:r>
              <a:t>The second principle: </a:t>
            </a:r>
            <a:r>
              <a:rPr b="0">
                <a:latin typeface="AdvOTdc5ff126"/>
                <a:ea typeface="AdvOTdc5ff126"/>
                <a:cs typeface="AdvOTdc5ff126"/>
                <a:sym typeface="AdvOTdc5ff126"/>
              </a:rPr>
              <a:t>For subacute or chronic leaks</a:t>
            </a:r>
            <a:endParaRPr>
              <a:latin typeface="AdvOTdc5ff126"/>
              <a:ea typeface="AdvOTdc5ff126"/>
              <a:cs typeface="AdvOTdc5ff126"/>
              <a:sym typeface="AdvOTdc5ff126"/>
            </a:endParaRPr>
          </a:p>
          <a:p>
            <a:pPr>
              <a:defRPr>
                <a:latin typeface="AdvOTdc5ff126"/>
                <a:ea typeface="AdvOTdc5ff126"/>
                <a:cs typeface="AdvOTdc5ff126"/>
                <a:sym typeface="AdvOTdc5ff126"/>
              </a:defRPr>
            </a:pPr>
            <a:r>
              <a:t>with </a:t>
            </a:r>
            <a:r>
              <a:rPr i="1"/>
              <a:t>an organized walled-off collection, internal drainage</a:t>
            </a:r>
          </a:p>
          <a:p>
            <a:pPr>
              <a:defRPr i="1">
                <a:latin typeface="AdvOTdc5ff126"/>
                <a:ea typeface="AdvOTdc5ff126"/>
                <a:cs typeface="AdvOTdc5ff126"/>
                <a:sym typeface="AdvOTdc5ff126"/>
              </a:defRPr>
            </a:pPr>
            <a:r>
              <a:t>with 2 or more double-pigtail plastic stents is effective</a:t>
            </a:r>
          </a:p>
          <a:p>
            <a:pPr>
              <a:defRPr i="1">
                <a:latin typeface="AdvOTdc5ff126"/>
                <a:ea typeface="AdvOTdc5ff126"/>
                <a:cs typeface="AdvOTdc5ff126"/>
                <a:sym typeface="AdvOTdc5ff126"/>
              </a:defRPr>
            </a:pPr>
            <a:r>
              <a:t>both clinically and from a cost perspective</a:t>
            </a:r>
            <a:r>
              <a:rPr i="0"/>
              <a:t>. Concurrent</a:t>
            </a:r>
          </a:p>
          <a:p>
            <a:pPr>
              <a:defRPr>
                <a:latin typeface="AdvOTdc5ff126"/>
                <a:ea typeface="AdvOTdc5ff126"/>
                <a:cs typeface="AdvOTdc5ff126"/>
                <a:sym typeface="AdvOTdc5ff126"/>
              </a:defRPr>
            </a:pPr>
            <a:r>
              <a:t>endoscopic necrosectomy can be performed, if feasible, to</a:t>
            </a:r>
          </a:p>
          <a:p>
            <a:pPr>
              <a:defRPr>
                <a:latin typeface="AdvOTdc5ff126"/>
                <a:ea typeface="AdvOTdc5ff126"/>
                <a:cs typeface="AdvOTdc5ff126"/>
                <a:sym typeface="AdvOTdc5ff126"/>
              </a:defRPr>
            </a:pPr>
            <a:r>
              <a:t>clean and remove necrotic infected material from within</a:t>
            </a:r>
          </a:p>
          <a:p>
            <a:pPr algn="just">
              <a:defRPr>
                <a:latin typeface="AdvOTdc5ff126"/>
                <a:ea typeface="AdvOTdc5ff126"/>
                <a:cs typeface="AdvOTdc5ff126"/>
                <a:sym typeface="AdvOTdc5ff126"/>
              </a:defRPr>
            </a:pPr>
            <a:r>
              <a:t>the cavity and enhance drainage. </a:t>
            </a:r>
            <a:r>
              <a:rPr i="1" u="sng"/>
              <a:t>Managing a downstream stenosis, twist, or kink within the sleeve that creates an unfavorable pressure gradient in this situation is critical to enhance drainage and resolution.</a:t>
            </a:r>
          </a:p>
        </p:txBody>
      </p:sp>
      <p:sp>
        <p:nvSpPr>
          <p:cNvPr id="530" name="Rettangolo 8"/>
          <p:cNvSpPr txBox="1"/>
          <p:nvPr/>
        </p:nvSpPr>
        <p:spPr>
          <a:xfrm>
            <a:off x="5728137" y="3469678"/>
            <a:ext cx="6096006" cy="1488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just">
              <a:defRPr b="1" u="sng">
                <a:latin typeface="AdvOTa559f0d7.I"/>
                <a:ea typeface="AdvOTa559f0d7.I"/>
                <a:cs typeface="AdvOTa559f0d7.I"/>
                <a:sym typeface="AdvOTa559f0d7.I"/>
              </a:defRPr>
            </a:pPr>
            <a:r>
              <a:t>The third principle: </a:t>
            </a:r>
            <a:r>
              <a:rPr b="0" u="none">
                <a:latin typeface="AdvOTdc5ff126"/>
                <a:ea typeface="AdvOTdc5ff126"/>
                <a:cs typeface="AdvOTdc5ff126"/>
                <a:sym typeface="AdvOTdc5ff126"/>
              </a:rPr>
              <a:t>Have a high index of suspicion for </a:t>
            </a:r>
            <a:r>
              <a:rPr b="0" i="1">
                <a:latin typeface="AdvOTdc5ff126"/>
                <a:ea typeface="AdvOTdc5ff126"/>
                <a:cs typeface="AdvOTdc5ff126"/>
                <a:sym typeface="AdvOTdc5ff126"/>
              </a:rPr>
              <a:t>special situations in which neither endoscopic closure nor</a:t>
            </a:r>
            <a:endParaRPr i="1">
              <a:latin typeface="AdvOTdc5ff126"/>
              <a:ea typeface="AdvOTdc5ff126"/>
              <a:cs typeface="AdvOTdc5ff126"/>
              <a:sym typeface="AdvOTdc5ff126"/>
            </a:endParaRPr>
          </a:p>
          <a:p>
            <a:pPr algn="just">
              <a:defRPr i="1" u="sng">
                <a:latin typeface="AdvOTdc5ff126"/>
                <a:ea typeface="AdvOTdc5ff126"/>
                <a:cs typeface="AdvOTdc5ff126"/>
                <a:sym typeface="AdvOTdc5ff126"/>
              </a:defRPr>
            </a:pPr>
            <a:r>
              <a:t>drainage alone is effective</a:t>
            </a:r>
            <a:r>
              <a:rPr i="0" u="none"/>
              <a:t>. These special situations require referral </a:t>
            </a:r>
            <a:r>
              <a:t>to a tertiary bariatric center </a:t>
            </a:r>
            <a:r>
              <a:rPr i="0" u="none"/>
              <a:t>with both endoscopic and surgical expertise to manage.</a:t>
            </a:r>
          </a:p>
        </p:txBody>
      </p:sp>
      <p:pic>
        <p:nvPicPr>
          <p:cNvPr id="531" name="Immagine" descr="Immagine"/>
          <p:cNvPicPr>
            <a:picLocks noChangeAspect="1"/>
          </p:cNvPicPr>
          <p:nvPr/>
        </p:nvPicPr>
        <p:blipFill>
          <a:blip r:embed="rId4">
            <a:extLst/>
          </a:blip>
          <a:stretch>
            <a:fillRect/>
          </a:stretch>
        </p:blipFill>
        <p:spPr>
          <a:xfrm>
            <a:off x="10619398" y="5859226"/>
            <a:ext cx="1386274" cy="60061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528"/>
                                        </p:tgtEl>
                                        <p:attrNameLst>
                                          <p:attrName>style.visibility</p:attrName>
                                        </p:attrNameLst>
                                      </p:cBhvr>
                                      <p:to>
                                        <p:strVal val="visible"/>
                                      </p:to>
                                    </p:set>
                                    <p:anim calcmode="lin" valueType="num">
                                      <p:cBhvr>
                                        <p:cTn id="7" dur="500" fill="hold"/>
                                        <p:tgtEl>
                                          <p:spTgt spid="528"/>
                                        </p:tgtEl>
                                        <p:attrNameLst>
                                          <p:attrName>ppt_x</p:attrName>
                                        </p:attrNameLst>
                                      </p:cBhvr>
                                      <p:tavLst>
                                        <p:tav tm="0">
                                          <p:val>
                                            <p:strVal val="#ppt_x"/>
                                          </p:val>
                                        </p:tav>
                                        <p:tav tm="100000">
                                          <p:val>
                                            <p:strVal val="#ppt_x"/>
                                          </p:val>
                                        </p:tav>
                                      </p:tavLst>
                                    </p:anim>
                                    <p:anim calcmode="lin" valueType="num">
                                      <p:cBhvr>
                                        <p:cTn id="8" dur="500" fill="hold"/>
                                        <p:tgtEl>
                                          <p:spTgt spid="5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xit" nodeType="clickEffect" presetID="10" grpId="2" fill="hold">
                                  <p:stCondLst>
                                    <p:cond delay="0"/>
                                  </p:stCondLst>
                                  <p:iterate type="el" backwards="0">
                                    <p:tmAbs val="0"/>
                                  </p:iterate>
                                  <p:childTnLst>
                                    <p:animEffect filter="fade" transition="out">
                                      <p:cBhvr>
                                        <p:cTn id="12" dur="500" fill="hold"/>
                                        <p:tgtEl>
                                          <p:spTgt spid="528"/>
                                        </p:tgtEl>
                                      </p:cBhvr>
                                    </p:animEffect>
                                    <p:set>
                                      <p:cBhvr>
                                        <p:cTn id="13" fill="hold">
                                          <p:stCondLst>
                                            <p:cond delay="499"/>
                                          </p:stCondLst>
                                        </p:cTn>
                                        <p:tgtEl>
                                          <p:spTgt spid="5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4" presetID="2" grpId="3" fill="hold">
                                  <p:stCondLst>
                                    <p:cond delay="0"/>
                                  </p:stCondLst>
                                  <p:iterate type="el" backwards="0">
                                    <p:tmAbs val="0"/>
                                  </p:iterate>
                                  <p:childTnLst>
                                    <p:set>
                                      <p:cBhvr>
                                        <p:cTn id="17" fill="hold"/>
                                        <p:tgtEl>
                                          <p:spTgt spid="529"/>
                                        </p:tgtEl>
                                        <p:attrNameLst>
                                          <p:attrName>style.visibility</p:attrName>
                                        </p:attrNameLst>
                                      </p:cBhvr>
                                      <p:to>
                                        <p:strVal val="visible"/>
                                      </p:to>
                                    </p:set>
                                    <p:anim calcmode="lin" valueType="num">
                                      <p:cBhvr>
                                        <p:cTn id="18" dur="500" fill="hold"/>
                                        <p:tgtEl>
                                          <p:spTgt spid="529"/>
                                        </p:tgtEl>
                                        <p:attrNameLst>
                                          <p:attrName>ppt_x</p:attrName>
                                        </p:attrNameLst>
                                      </p:cBhvr>
                                      <p:tavLst>
                                        <p:tav tm="0">
                                          <p:val>
                                            <p:strVal val="#ppt_x"/>
                                          </p:val>
                                        </p:tav>
                                        <p:tav tm="100000">
                                          <p:val>
                                            <p:strVal val="#ppt_x"/>
                                          </p:val>
                                        </p:tav>
                                      </p:tavLst>
                                    </p:anim>
                                    <p:anim calcmode="lin" valueType="num">
                                      <p:cBhvr>
                                        <p:cTn id="19" dur="500" fill="hold"/>
                                        <p:tgtEl>
                                          <p:spTgt spid="52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Class="exit" nodeType="clickEffect" presetID="10" grpId="4" fill="hold">
                                  <p:stCondLst>
                                    <p:cond delay="0"/>
                                  </p:stCondLst>
                                  <p:iterate type="el" backwards="0">
                                    <p:tmAbs val="0"/>
                                  </p:iterate>
                                  <p:childTnLst>
                                    <p:animEffect filter="fade" transition="out">
                                      <p:cBhvr>
                                        <p:cTn id="23" dur="500" fill="hold"/>
                                        <p:tgtEl>
                                          <p:spTgt spid="529"/>
                                        </p:tgtEl>
                                      </p:cBhvr>
                                    </p:animEffect>
                                    <p:set>
                                      <p:cBhvr>
                                        <p:cTn id="24" fill="hold">
                                          <p:stCondLst>
                                            <p:cond delay="499"/>
                                          </p:stCondLst>
                                        </p:cTn>
                                        <p:tgtEl>
                                          <p:spTgt spid="5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4" presetID="2" grpId="5" fill="hold">
                                  <p:stCondLst>
                                    <p:cond delay="0"/>
                                  </p:stCondLst>
                                  <p:iterate type="el" backwards="0">
                                    <p:tmAbs val="0"/>
                                  </p:iterate>
                                  <p:childTnLst>
                                    <p:set>
                                      <p:cBhvr>
                                        <p:cTn id="28" fill="hold"/>
                                        <p:tgtEl>
                                          <p:spTgt spid="530"/>
                                        </p:tgtEl>
                                        <p:attrNameLst>
                                          <p:attrName>style.visibility</p:attrName>
                                        </p:attrNameLst>
                                      </p:cBhvr>
                                      <p:to>
                                        <p:strVal val="visible"/>
                                      </p:to>
                                    </p:set>
                                    <p:anim calcmode="lin" valueType="num">
                                      <p:cBhvr>
                                        <p:cTn id="29" dur="500" fill="hold"/>
                                        <p:tgtEl>
                                          <p:spTgt spid="530"/>
                                        </p:tgtEl>
                                        <p:attrNameLst>
                                          <p:attrName>ppt_x</p:attrName>
                                        </p:attrNameLst>
                                      </p:cBhvr>
                                      <p:tavLst>
                                        <p:tav tm="0">
                                          <p:val>
                                            <p:strVal val="#ppt_x"/>
                                          </p:val>
                                        </p:tav>
                                        <p:tav tm="100000">
                                          <p:val>
                                            <p:strVal val="#ppt_x"/>
                                          </p:val>
                                        </p:tav>
                                      </p:tavLst>
                                    </p:anim>
                                    <p:anim calcmode="lin" valueType="num">
                                      <p:cBhvr>
                                        <p:cTn id="30" dur="500" fill="hold"/>
                                        <p:tgtEl>
                                          <p:spTgt spid="53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Class="exit" nodeType="clickEffect" presetID="10" grpId="6" fill="hold">
                                  <p:stCondLst>
                                    <p:cond delay="0"/>
                                  </p:stCondLst>
                                  <p:iterate type="el" backwards="0">
                                    <p:tmAbs val="0"/>
                                  </p:iterate>
                                  <p:childTnLst>
                                    <p:animEffect filter="fade" transition="out">
                                      <p:cBhvr>
                                        <p:cTn id="34" dur="500" fill="hold"/>
                                        <p:tgtEl>
                                          <p:spTgt spid="530"/>
                                        </p:tgtEl>
                                      </p:cBhvr>
                                    </p:animEffect>
                                    <p:set>
                                      <p:cBhvr>
                                        <p:cTn id="35" fill="hold">
                                          <p:stCondLst>
                                            <p:cond delay="499"/>
                                          </p:stCondLst>
                                        </p:cTn>
                                        <p:tgtEl>
                                          <p:spTgt spid="53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0" grpId="6"/>
      <p:bldP build="whole" bldLvl="1" animBg="1" rev="0" advAuto="0" spid="528" grpId="1"/>
      <p:bldP build="whole" bldLvl="1" animBg="1" rev="0" advAuto="0" spid="528" grpId="2"/>
      <p:bldP build="whole" bldLvl="1" animBg="1" rev="0" advAuto="0" spid="529" grpId="3"/>
      <p:bldP build="whole" bldLvl="1" animBg="1" rev="0" advAuto="0" spid="529" grpId="4"/>
      <p:bldP build="whole" bldLvl="1" animBg="1" rev="0" advAuto="0" spid="530" grpId="5"/>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3" name="Titolo 2"/>
          <p:cNvSpPr txBox="1"/>
          <p:nvPr>
            <p:ph type="title"/>
          </p:nvPr>
        </p:nvSpPr>
        <p:spPr>
          <a:xfrm>
            <a:off x="6629400" y="758951"/>
            <a:ext cx="4526280" cy="3227516"/>
          </a:xfrm>
          <a:prstGeom prst="rect">
            <a:avLst/>
          </a:prstGeom>
        </p:spPr>
        <p:txBody>
          <a:bodyPr/>
          <a:lstStyle>
            <a:lvl1pPr>
              <a:defRPr spc="-100"/>
            </a:lvl1pPr>
          </a:lstStyle>
          <a:p>
            <a:pPr/>
            <a:r>
              <a:t>Grazie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RetrospectVTI">
  <a:themeElements>
    <a:clrScheme name="RetrospectVTI">
      <a:dk1>
        <a:srgbClr val="000000"/>
      </a:dk1>
      <a:lt1>
        <a:srgbClr val="FFFFFF"/>
      </a:lt1>
      <a:dk2>
        <a:srgbClr val="A7A7A7"/>
      </a:dk2>
      <a:lt2>
        <a:srgbClr val="535353"/>
      </a:lt2>
      <a:accent1>
        <a:srgbClr val="4A66AC"/>
      </a:accent1>
      <a:accent2>
        <a:srgbClr val="629DD1"/>
      </a:accent2>
      <a:accent3>
        <a:srgbClr val="297FD5"/>
      </a:accent3>
      <a:accent4>
        <a:srgbClr val="7F8FA9"/>
      </a:accent4>
      <a:accent5>
        <a:srgbClr val="5AA2AE"/>
      </a:accent5>
      <a:accent6>
        <a:srgbClr val="9D90A0"/>
      </a:accent6>
      <a:hlink>
        <a:srgbClr val="0000FF"/>
      </a:hlink>
      <a:folHlink>
        <a:srgbClr val="FF00FF"/>
      </a:folHlink>
    </a:clrScheme>
    <a:fontScheme name="RetrospectVTI">
      <a:majorFont>
        <a:latin typeface="Calibri"/>
        <a:ea typeface="Calibri"/>
        <a:cs typeface="Calibri"/>
      </a:majorFont>
      <a:minorFont>
        <a:latin typeface="Helvetica"/>
        <a:ea typeface="Helvetica"/>
        <a:cs typeface="Helvetica"/>
      </a:minorFont>
    </a:fontScheme>
    <a:fmtScheme name="Retrospect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2700000">
              <a:srgbClr val="000000">
                <a:alpha val="60000"/>
              </a:srgbClr>
            </a:outerShdw>
          </a:effectLst>
        </a:effectStyle>
        <a:effectStyle>
          <a:effectLst>
            <a:outerShdw sx="100000" sy="100000" kx="0" ky="0" algn="b" rotWithShape="0" blurRad="38100" dist="25400" dir="270000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flat">
          <a:solidFill>
            <a:schemeClr val="accent1"/>
          </a:solidFill>
          <a:prstDash val="solid"/>
          <a:round/>
        </a:ln>
        <a:effectLst>
          <a:outerShdw sx="100000" sy="100000" kx="0" ky="0" algn="b" rotWithShape="0" blurRad="38100" dist="25400" dir="2700000">
            <a:srgbClr val="000000">
              <a:alpha val="60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5875"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RetrospectVTI">
  <a:themeElements>
    <a:clrScheme name="RetrospectVTI">
      <a:dk1>
        <a:srgbClr val="000000"/>
      </a:dk1>
      <a:lt1>
        <a:srgbClr val="FFFFFF"/>
      </a:lt1>
      <a:dk2>
        <a:srgbClr val="A7A7A7"/>
      </a:dk2>
      <a:lt2>
        <a:srgbClr val="535353"/>
      </a:lt2>
      <a:accent1>
        <a:srgbClr val="4A66AC"/>
      </a:accent1>
      <a:accent2>
        <a:srgbClr val="629DD1"/>
      </a:accent2>
      <a:accent3>
        <a:srgbClr val="297FD5"/>
      </a:accent3>
      <a:accent4>
        <a:srgbClr val="7F8FA9"/>
      </a:accent4>
      <a:accent5>
        <a:srgbClr val="5AA2AE"/>
      </a:accent5>
      <a:accent6>
        <a:srgbClr val="9D90A0"/>
      </a:accent6>
      <a:hlink>
        <a:srgbClr val="0000FF"/>
      </a:hlink>
      <a:folHlink>
        <a:srgbClr val="FF00FF"/>
      </a:folHlink>
    </a:clrScheme>
    <a:fontScheme name="RetrospectVTI">
      <a:majorFont>
        <a:latin typeface="Calibri"/>
        <a:ea typeface="Calibri"/>
        <a:cs typeface="Calibri"/>
      </a:majorFont>
      <a:minorFont>
        <a:latin typeface="Helvetica"/>
        <a:ea typeface="Helvetica"/>
        <a:cs typeface="Helvetica"/>
      </a:minorFont>
    </a:fontScheme>
    <a:fmtScheme name="Retrospect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2700000">
              <a:srgbClr val="000000">
                <a:alpha val="60000"/>
              </a:srgbClr>
            </a:outerShdw>
          </a:effectLst>
        </a:effectStyle>
        <a:effectStyle>
          <a:effectLst>
            <a:outerShdw sx="100000" sy="100000" kx="0" ky="0" algn="b" rotWithShape="0" blurRad="38100" dist="25400" dir="270000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flat">
          <a:solidFill>
            <a:schemeClr val="accent1"/>
          </a:solidFill>
          <a:prstDash val="solid"/>
          <a:round/>
        </a:ln>
        <a:effectLst>
          <a:outerShdw sx="100000" sy="100000" kx="0" ky="0" algn="b" rotWithShape="0" blurRad="38100" dist="25400" dir="2700000">
            <a:srgbClr val="000000">
              <a:alpha val="60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5875"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